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4"/>
  </p:notesMasterIdLst>
  <p:sldIdLst>
    <p:sldId id="2996" r:id="rId2"/>
    <p:sldId id="3040" r:id="rId3"/>
    <p:sldId id="3356" r:id="rId4"/>
    <p:sldId id="3349" r:id="rId5"/>
    <p:sldId id="3299" r:id="rId6"/>
    <p:sldId id="3340" r:id="rId7"/>
    <p:sldId id="3274" r:id="rId8"/>
    <p:sldId id="3276" r:id="rId9"/>
    <p:sldId id="3352" r:id="rId10"/>
    <p:sldId id="3261" r:id="rId11"/>
    <p:sldId id="3304" r:id="rId12"/>
    <p:sldId id="3059" r:id="rId13"/>
  </p:sldIdLst>
  <p:sldSz cx="9144000" cy="6858000" type="screen4x3"/>
  <p:notesSz cx="6873875" cy="10004425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1560" userDrawn="1">
          <p15:clr>
            <a:srgbClr val="A4A3A4"/>
          </p15:clr>
        </p15:guide>
        <p15:guide id="6" orient="horz" pos="1488" userDrawn="1">
          <p15:clr>
            <a:srgbClr val="A4A3A4"/>
          </p15:clr>
        </p15:guide>
        <p15:guide id="7" orient="horz" pos="528" userDrawn="1">
          <p15:clr>
            <a:srgbClr val="A4A3A4"/>
          </p15:clr>
        </p15:guide>
        <p15:guide id="8" pos="4848" userDrawn="1">
          <p15:clr>
            <a:srgbClr val="A4A3A4"/>
          </p15:clr>
        </p15:guide>
        <p15:guide id="9" orient="horz" pos="25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a@yaar.net" initials="i" lastIdx="13" clrIdx="0">
    <p:extLst/>
  </p:cmAuthor>
  <p:cmAuthor id="2" name="ענבל" initials="ע" lastIdx="1" clrIdx="1"/>
  <p:cmAuthor id="3" name="Uri Reicher" initials="UR" lastIdx="3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5E4F5"/>
    <a:srgbClr val="53CEE7"/>
    <a:srgbClr val="8CE533"/>
    <a:srgbClr val="76FD1B"/>
    <a:srgbClr val="3366FF"/>
    <a:srgbClr val="F2861A"/>
    <a:srgbClr val="87B0E1"/>
    <a:srgbClr val="6297D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5005" autoAdjust="0"/>
    <p:restoredTop sz="88992" autoAdjust="0"/>
  </p:normalViewPr>
  <p:slideViewPr>
    <p:cSldViewPr snapToGrid="0">
      <p:cViewPr>
        <p:scale>
          <a:sx n="90" d="100"/>
          <a:sy n="90" d="100"/>
        </p:scale>
        <p:origin x="-2166" y="-606"/>
      </p:cViewPr>
      <p:guideLst>
        <p:guide pos="1560"/>
        <p:guide orient="horz" pos="1488"/>
        <p:guide orient="horz" pos="528"/>
        <p:guide pos="4848"/>
        <p:guide orient="horz" pos="2520"/>
      </p:guideLst>
    </p:cSldViewPr>
  </p:slideViewPr>
  <p:outlineViewPr>
    <p:cViewPr>
      <p:scale>
        <a:sx n="33" d="100"/>
        <a:sy n="33" d="100"/>
      </p:scale>
      <p:origin x="0" y="-1190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6" d="100"/>
          <a:sy n="56" d="100"/>
        </p:scale>
        <p:origin x="39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95200" y="1"/>
            <a:ext cx="2978678" cy="500221"/>
          </a:xfrm>
          <a:prstGeom prst="rect">
            <a:avLst/>
          </a:prstGeom>
        </p:spPr>
        <p:txBody>
          <a:bodyPr vert="horz" lIns="96363" tIns="48182" rIns="96363" bIns="48182" rtlCol="1"/>
          <a:lstStyle>
            <a:lvl1pPr algn="r">
              <a:defRPr sz="14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96" y="1"/>
            <a:ext cx="2978678" cy="500221"/>
          </a:xfrm>
          <a:prstGeom prst="rect">
            <a:avLst/>
          </a:prstGeom>
        </p:spPr>
        <p:txBody>
          <a:bodyPr vert="horz" lIns="96363" tIns="48182" rIns="96363" bIns="48182" rtlCol="1"/>
          <a:lstStyle>
            <a:lvl1pPr algn="l">
              <a:defRPr sz="1400"/>
            </a:lvl1pPr>
          </a:lstStyle>
          <a:p>
            <a:fld id="{73028D70-AA5A-4414-9E5B-56214FB00DE5}" type="datetimeFigureOut">
              <a:rPr lang="he-IL" smtClean="0"/>
              <a:t>י"ג/חשון/תש"פ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50888"/>
            <a:ext cx="5000625" cy="3751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63" tIns="48182" rIns="96363" bIns="48182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389" y="4752109"/>
            <a:ext cx="5499100" cy="4501991"/>
          </a:xfrm>
          <a:prstGeom prst="rect">
            <a:avLst/>
          </a:prstGeom>
        </p:spPr>
        <p:txBody>
          <a:bodyPr vert="horz" lIns="96363" tIns="48182" rIns="96363" bIns="48182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95200" y="9502468"/>
            <a:ext cx="2978678" cy="500221"/>
          </a:xfrm>
          <a:prstGeom prst="rect">
            <a:avLst/>
          </a:prstGeom>
        </p:spPr>
        <p:txBody>
          <a:bodyPr vert="horz" lIns="96363" tIns="48182" rIns="96363" bIns="48182" rtlCol="1" anchor="b"/>
          <a:lstStyle>
            <a:lvl1pPr algn="r">
              <a:defRPr sz="14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96" y="9502468"/>
            <a:ext cx="2978678" cy="500221"/>
          </a:xfrm>
          <a:prstGeom prst="rect">
            <a:avLst/>
          </a:prstGeom>
        </p:spPr>
        <p:txBody>
          <a:bodyPr vert="horz" lIns="96363" tIns="48182" rIns="96363" bIns="48182" rtlCol="1" anchor="b"/>
          <a:lstStyle>
            <a:lvl1pPr algn="l">
              <a:defRPr sz="1400"/>
            </a:lvl1pPr>
          </a:lstStyle>
          <a:p>
            <a:fld id="{DCA9FA8D-E603-450D-95C2-1A55D00A896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9031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ציין מיקום טקסט 1"/>
          <p:cNvSpPr>
            <a:spLocks noGrp="1"/>
          </p:cNvSpPr>
          <p:nvPr>
            <p:ph type="body" sz="quarter" idx="10"/>
          </p:nvPr>
        </p:nvSpPr>
        <p:spPr>
          <a:xfrm>
            <a:off x="66789" y="24879"/>
            <a:ext cx="184731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0" indent="0" algn="l">
              <a:buNone/>
              <a:defRPr lang="he-IL" sz="14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Miriam" pitchFamily="2" charset="-79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85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40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קבוצה 10"/>
          <p:cNvGrpSpPr>
            <a:grpSpLocks/>
          </p:cNvGrpSpPr>
          <p:nvPr/>
        </p:nvGrpSpPr>
        <p:grpSpPr bwMode="auto">
          <a:xfrm>
            <a:off x="8178800" y="6594475"/>
            <a:ext cx="947366" cy="273050"/>
            <a:chOff x="5091857" y="5715000"/>
            <a:chExt cx="1529569" cy="44077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120651" y="5715000"/>
              <a:ext cx="1500775" cy="440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מלבן 12"/>
            <p:cNvSpPr/>
            <p:nvPr/>
          </p:nvSpPr>
          <p:spPr>
            <a:xfrm>
              <a:off x="5091857" y="6096832"/>
              <a:ext cx="1460965" cy="589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>
                <a:solidFill>
                  <a:prstClr val="white"/>
                </a:solidFill>
              </a:endParaRPr>
            </a:p>
          </p:txBody>
        </p:sp>
      </p:grp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8389" y="65659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0" y="3778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198377" y="34925"/>
            <a:ext cx="18694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9pPr>
          </a:lstStyle>
          <a:p>
            <a:pPr algn="r" rtl="1" eaLnBrk="1" hangingPunct="1">
              <a:defRPr/>
            </a:pPr>
            <a:r>
              <a:rPr lang="he-IL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Miriam" pitchFamily="2" charset="-79"/>
              </a:rPr>
              <a:t>מפרץ חיפה - תכנית שלד</a:t>
            </a:r>
          </a:p>
        </p:txBody>
      </p:sp>
      <p:cxnSp>
        <p:nvCxnSpPr>
          <p:cNvPr id="13" name="מחבר ישר 4"/>
          <p:cNvCxnSpPr/>
          <p:nvPr/>
        </p:nvCxnSpPr>
        <p:spPr>
          <a:xfrm>
            <a:off x="0" y="6575425"/>
            <a:ext cx="9144000" cy="0"/>
          </a:xfrm>
          <a:prstGeom prst="line">
            <a:avLst/>
          </a:prstGeom>
          <a:ln w="31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6767636" y="6581775"/>
            <a:ext cx="1431802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9pPr>
          </a:lstStyle>
          <a:p>
            <a:pPr algn="r" rtl="1" eaLnBrk="1" hangingPunct="1">
              <a:defRPr/>
            </a:pPr>
            <a:r>
              <a:rPr lang="he-IL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Miriam" pitchFamily="34" charset="-79"/>
              </a:rPr>
              <a:t>רשות מקרקעי ישראל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441544" y="6573032"/>
            <a:ext cx="2590774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 Black" pitchFamily="34" charset="0"/>
                <a:cs typeface="Guttman Haim-Condensed" pitchFamily="2" charset="-79"/>
              </a:defRPr>
            </a:lvl9pPr>
          </a:lstStyle>
          <a:p>
            <a:pPr algn="r" rtl="1" eaLnBrk="1" hangingPunct="1">
              <a:defRPr/>
            </a:pPr>
            <a:r>
              <a:rPr lang="he-IL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Miriam" pitchFamily="34" charset="-79"/>
              </a:rPr>
              <a:t>יער-קורין חברה מתכננת  |  </a:t>
            </a:r>
            <a:r>
              <a:rPr lang="he-IL" sz="1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Miriam" pitchFamily="34" charset="-79"/>
              </a:rPr>
              <a:t>נובמבר 2019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Miriam" pitchFamily="34" charset="-79"/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119063" y="6583363"/>
            <a:ext cx="423862" cy="2746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he-IL" altLang="he-IL" sz="1100">
                <a:solidFill>
                  <a:srgbClr val="A6A6A6"/>
                </a:solidFill>
                <a:latin typeface="Courier New" pitchFamily="49" charset="0"/>
                <a:cs typeface="Courier New" pitchFamily="49" charset="0"/>
              </a:rPr>
              <a:t> </a:t>
            </a:r>
            <a:fld id="{56E66A9D-55BC-4E73-B283-920ED5565CEA}" type="slidenum">
              <a:rPr lang="he-IL" altLang="he-IL" sz="1200" smtClean="0">
                <a:solidFill>
                  <a:srgbClr val="A6A6A6"/>
                </a:solidFill>
                <a:latin typeface="Courier New" pitchFamily="49" charset="0"/>
                <a:cs typeface="Miriam" pitchFamily="34" charset="-79"/>
              </a:rPr>
              <a:pPr algn="r" rtl="1" eaLnBrk="1" hangingPunct="1">
                <a:defRPr/>
              </a:pPr>
              <a:t>‹#›</a:t>
            </a:fld>
            <a:endParaRPr lang="en-US" altLang="he-IL" sz="1200">
              <a:solidFill>
                <a:srgbClr val="A6A6A6"/>
              </a:solidFill>
              <a:latin typeface="Courier New" pitchFamily="49" charset="0"/>
              <a:cs typeface="Miriam" pitchFamily="34" charset="-79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60363" y="6559550"/>
            <a:ext cx="233362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  <a:cs typeface="Miriam" pitchFamily="2" charset="-79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  <a:cs typeface="Miriam" pitchFamily="2" charset="-79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Miriam" pitchFamily="2" charset="-79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Miriam" pitchFamily="2" charset="-79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  <a:cs typeface="Miriam" pitchFamily="2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Miriam" pitchFamily="2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Miriam" pitchFamily="2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Miriam" pitchFamily="2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Miriam" pitchFamily="2" charset="-79"/>
              </a:defRPr>
            </a:lvl9pPr>
          </a:lstStyle>
          <a:p>
            <a:pPr algn="ctr" rtl="1" eaLnBrk="1" hangingPunct="1">
              <a:defRPr/>
            </a:pPr>
            <a:r>
              <a:rPr lang="en-US" altLang="he-IL" sz="1400">
                <a:solidFill>
                  <a:srgbClr val="A6A6A6"/>
                </a:solidFill>
                <a:cs typeface="Arial" pitchFamily="34" charset="0"/>
              </a:rPr>
              <a:t>I</a:t>
            </a:r>
            <a:endParaRPr lang="he-IL" altLang="he-IL" sz="1400">
              <a:solidFill>
                <a:srgbClr val="A6A6A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5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019" y="945557"/>
            <a:ext cx="87293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latin typeface="Miriam" panose="020B0502050101010101" pitchFamily="34" charset="-79"/>
                <a:cs typeface="Miriam" panose="020B0502050101010101" pitchFamily="34" charset="-79"/>
              </a:rPr>
              <a:t>שער המפרץ - "עמק החדשנות"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6" b="5190"/>
          <a:stretch/>
        </p:blipFill>
        <p:spPr bwMode="auto">
          <a:xfrm>
            <a:off x="11129" y="1714998"/>
            <a:ext cx="9121809" cy="342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5"/>
          <p:cNvSpPr>
            <a:spLocks noChangeArrowheads="1"/>
          </p:cNvSpPr>
          <p:nvPr/>
        </p:nvSpPr>
        <p:spPr bwMode="auto">
          <a:xfrm>
            <a:off x="5008508" y="5381364"/>
            <a:ext cx="33496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he-IL" altLang="he-IL" b="1" dirty="0" smtClean="0">
                <a:cs typeface="Miriam" pitchFamily="34" charset="-79"/>
              </a:rPr>
              <a:t>חברה מתכננת </a:t>
            </a:r>
            <a:r>
              <a:rPr lang="he-IL" altLang="he-IL" b="1" dirty="0">
                <a:cs typeface="Miriam" pitchFamily="34" charset="-79"/>
              </a:rPr>
              <a:t>- יער אדריכלים</a:t>
            </a:r>
          </a:p>
          <a:p>
            <a:pPr algn="r" rtl="1" eaLnBrk="1" hangingPunct="1"/>
            <a:r>
              <a:rPr lang="he-IL" altLang="he-IL" sz="1200" b="1" dirty="0">
                <a:cs typeface="Miriam" pitchFamily="34" charset="-79"/>
              </a:rPr>
              <a:t>נוף - </a:t>
            </a:r>
            <a:r>
              <a:rPr lang="he-IL" altLang="he-IL" sz="1200" dirty="0" err="1">
                <a:cs typeface="Miriam" pitchFamily="34" charset="-79"/>
              </a:rPr>
              <a:t>ז"ק</a:t>
            </a:r>
            <a:r>
              <a:rPr lang="he-IL" altLang="he-IL" sz="1200" dirty="0">
                <a:cs typeface="Miriam" pitchFamily="34" charset="-79"/>
              </a:rPr>
              <a:t> </a:t>
            </a:r>
            <a:r>
              <a:rPr lang="he-IL" altLang="he-IL" sz="1200" dirty="0" err="1">
                <a:cs typeface="Miriam" pitchFamily="34" charset="-79"/>
              </a:rPr>
              <a:t>רייכר</a:t>
            </a:r>
            <a:r>
              <a:rPr lang="he-IL" altLang="he-IL" sz="1200" dirty="0">
                <a:cs typeface="Miriam" pitchFamily="34" charset="-79"/>
              </a:rPr>
              <a:t> אדריכלים</a:t>
            </a:r>
          </a:p>
          <a:p>
            <a:r>
              <a:rPr lang="he-IL" altLang="he-IL" sz="1200" b="1" dirty="0">
                <a:cs typeface="Miriam" pitchFamily="34" charset="-79"/>
              </a:rPr>
              <a:t>תנועה</a:t>
            </a:r>
            <a:r>
              <a:rPr lang="he-IL" altLang="he-IL" sz="1200" dirty="0">
                <a:cs typeface="Miriam" pitchFamily="34" charset="-79"/>
              </a:rPr>
              <a:t> - לוי את שטרק זילברשטיין בע"מ</a:t>
            </a:r>
          </a:p>
          <a:p>
            <a:r>
              <a:rPr lang="he-IL" altLang="he-IL" sz="1200" b="1" dirty="0">
                <a:cs typeface="Miriam" pitchFamily="34" charset="-79"/>
              </a:rPr>
              <a:t>מים וביוב </a:t>
            </a:r>
            <a:r>
              <a:rPr lang="he-IL" altLang="he-IL" sz="1200" dirty="0">
                <a:cs typeface="Miriam" pitchFamily="34" charset="-79"/>
              </a:rPr>
              <a:t>- סירקין </a:t>
            </a:r>
            <a:r>
              <a:rPr lang="he-IL" altLang="he-IL" sz="1200" dirty="0" err="1">
                <a:cs typeface="Miriam" pitchFamily="34" charset="-79"/>
              </a:rPr>
              <a:t>בוכנר</a:t>
            </a:r>
            <a:r>
              <a:rPr lang="he-IL" altLang="he-IL" sz="1200" dirty="0">
                <a:cs typeface="Miriam" pitchFamily="34" charset="-79"/>
              </a:rPr>
              <a:t> </a:t>
            </a:r>
            <a:r>
              <a:rPr lang="he-IL" altLang="he-IL" sz="1200" dirty="0" err="1">
                <a:cs typeface="Miriam" pitchFamily="34" charset="-79"/>
              </a:rPr>
              <a:t>קורנברג</a:t>
            </a:r>
            <a:r>
              <a:rPr lang="he-IL" altLang="he-IL" sz="1200" dirty="0">
                <a:cs typeface="Miriam" pitchFamily="34" charset="-79"/>
              </a:rPr>
              <a:t> מהנדסים</a:t>
            </a:r>
          </a:p>
          <a:p>
            <a:r>
              <a:rPr lang="he-IL" altLang="he-IL" sz="1200" b="1" dirty="0">
                <a:cs typeface="Miriam" pitchFamily="34" charset="-79"/>
              </a:rPr>
              <a:t>ניקוז </a:t>
            </a:r>
            <a:r>
              <a:rPr lang="he-IL" altLang="he-IL" sz="1200" dirty="0">
                <a:cs typeface="Miriam" pitchFamily="34" charset="-79"/>
              </a:rPr>
              <a:t>- ענבל הנדסה בע"מ </a:t>
            </a:r>
          </a:p>
        </p:txBody>
      </p:sp>
      <p:sp>
        <p:nvSpPr>
          <p:cNvPr id="9" name="מלבן 8"/>
          <p:cNvSpPr/>
          <p:nvPr/>
        </p:nvSpPr>
        <p:spPr>
          <a:xfrm>
            <a:off x="1" y="13645"/>
            <a:ext cx="9143999" cy="600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7" t="8617" b="84776"/>
          <a:stretch/>
        </p:blipFill>
        <p:spPr bwMode="auto">
          <a:xfrm>
            <a:off x="8053475" y="49513"/>
            <a:ext cx="1063229" cy="88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t="16231" r="71050" b="73694"/>
          <a:stretch/>
        </p:blipFill>
        <p:spPr bwMode="auto">
          <a:xfrm>
            <a:off x="54592" y="145049"/>
            <a:ext cx="1678675" cy="68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מלבן 11"/>
          <p:cNvSpPr>
            <a:spLocks noChangeArrowheads="1"/>
          </p:cNvSpPr>
          <p:nvPr/>
        </p:nvSpPr>
        <p:spPr bwMode="auto">
          <a:xfrm>
            <a:off x="791342" y="5473697"/>
            <a:ext cx="33496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he-IL" altLang="he-IL" sz="1200" b="1" dirty="0">
                <a:cs typeface="Miriam" pitchFamily="34" charset="-79"/>
              </a:rPr>
              <a:t>כלכלה ופרוגרמה</a:t>
            </a:r>
            <a:r>
              <a:rPr lang="he-IL" altLang="he-IL" sz="1200" dirty="0">
                <a:cs typeface="Miriam" pitchFamily="34" charset="-79"/>
              </a:rPr>
              <a:t> - תוכן- תכנון כלכלה וניהול בע"מ</a:t>
            </a:r>
          </a:p>
          <a:p>
            <a:r>
              <a:rPr lang="he-IL" altLang="he-IL" sz="1200" b="1" dirty="0">
                <a:cs typeface="Miriam" pitchFamily="34" charset="-79"/>
              </a:rPr>
              <a:t>סביבה</a:t>
            </a:r>
            <a:r>
              <a:rPr lang="he-IL" altLang="he-IL" sz="1200" dirty="0">
                <a:cs typeface="Miriam" pitchFamily="34" charset="-79"/>
              </a:rPr>
              <a:t> - אתוס - אדריכלות ותכנון סביבה בע"מ</a:t>
            </a:r>
          </a:p>
          <a:p>
            <a:r>
              <a:rPr lang="he-IL" altLang="he-IL" sz="1200" b="1" dirty="0">
                <a:cs typeface="Miriam" pitchFamily="34" charset="-79"/>
              </a:rPr>
              <a:t>חשמל</a:t>
            </a:r>
            <a:r>
              <a:rPr lang="he-IL" altLang="he-IL" sz="1200" dirty="0">
                <a:cs typeface="Miriam" pitchFamily="34" charset="-79"/>
              </a:rPr>
              <a:t> - </a:t>
            </a:r>
            <a:r>
              <a:rPr lang="he-IL" altLang="he-IL" sz="1200" dirty="0" err="1">
                <a:cs typeface="Miriam" pitchFamily="34" charset="-79"/>
              </a:rPr>
              <a:t>טיקטין</a:t>
            </a:r>
            <a:r>
              <a:rPr lang="he-IL" altLang="he-IL" sz="1200" dirty="0">
                <a:cs typeface="Miriam" pitchFamily="34" charset="-79"/>
              </a:rPr>
              <a:t> תכנון חשמל (2003) בע"מ</a:t>
            </a:r>
          </a:p>
          <a:p>
            <a:r>
              <a:rPr lang="he-IL" altLang="he-IL" sz="1200" b="1" dirty="0">
                <a:cs typeface="Miriam" pitchFamily="34" charset="-79"/>
              </a:rPr>
              <a:t>אקולוגיה</a:t>
            </a:r>
            <a:r>
              <a:rPr lang="he-IL" altLang="he-IL" sz="1200" dirty="0">
                <a:cs typeface="Miriam" pitchFamily="34" charset="-79"/>
              </a:rPr>
              <a:t> - פרופסור אביטל גזית, אקו-הידרולוגיה</a:t>
            </a:r>
          </a:p>
          <a:p>
            <a:r>
              <a:rPr lang="he-IL" altLang="he-IL" sz="1200" b="1" dirty="0" err="1">
                <a:cs typeface="Miriam" pitchFamily="34" charset="-79"/>
              </a:rPr>
              <a:t>הידרוגיאולו</a:t>
            </a:r>
            <a:r>
              <a:rPr lang="he-IL" altLang="he-IL" sz="1200" dirty="0" err="1">
                <a:cs typeface="Miriam" pitchFamily="34" charset="-79"/>
              </a:rPr>
              <a:t>ג</a:t>
            </a:r>
            <a:r>
              <a:rPr lang="he-IL" altLang="he-IL" sz="1200" dirty="0">
                <a:cs typeface="Miriam" pitchFamily="34" charset="-79"/>
              </a:rPr>
              <a:t> - נועם בר-</a:t>
            </a:r>
            <a:r>
              <a:rPr lang="he-IL" altLang="he-IL" sz="1200" dirty="0" err="1">
                <a:cs typeface="Miriam" pitchFamily="34" charset="-79"/>
              </a:rPr>
              <a:t>נוי,הידרוגיאולוג</a:t>
            </a:r>
            <a:endParaRPr lang="he-IL" altLang="he-IL" sz="1200" dirty="0">
              <a:cs typeface="Miriam" pitchFamily="34" charset="-79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xmlns="" id="{50BBF99B-4CDE-45A3-A839-427B4B6009AD}"/>
              </a:ext>
            </a:extLst>
          </p:cNvPr>
          <p:cNvSpPr/>
          <p:nvPr/>
        </p:nvSpPr>
        <p:spPr>
          <a:xfrm>
            <a:off x="-177800" y="6387760"/>
            <a:ext cx="9563100" cy="60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866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60" r="4479" b="8522"/>
          <a:stretch/>
        </p:blipFill>
        <p:spPr>
          <a:xfrm>
            <a:off x="0" y="811083"/>
            <a:ext cx="6219825" cy="562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2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0"/>
          <a:stretch/>
        </p:blipFill>
        <p:spPr>
          <a:xfrm>
            <a:off x="-1792577" y="369887"/>
            <a:ext cx="7868068" cy="6481181"/>
          </a:xfrm>
          <a:prstGeom prst="rect">
            <a:avLst/>
          </a:prstGeom>
        </p:spPr>
      </p:pic>
      <p:sp>
        <p:nvSpPr>
          <p:cNvPr id="3" name="Text Box 38"/>
          <p:cNvSpPr txBox="1">
            <a:spLocks noChangeArrowheads="1"/>
          </p:cNvSpPr>
          <p:nvPr/>
        </p:nvSpPr>
        <p:spPr bwMode="auto">
          <a:xfrm>
            <a:off x="125413" y="60325"/>
            <a:ext cx="3589337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11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9pPr>
          </a:lstStyle>
          <a:p>
            <a:pPr algn="l" rtl="1" eaLnBrk="1" hangingPunct="1">
              <a:spcBef>
                <a:spcPct val="50000"/>
              </a:spcBef>
            </a:pPr>
            <a:r>
              <a:rPr lang="he-IL" altLang="he-IL" sz="1400" b="1" baseline="0" dirty="0">
                <a:solidFill>
                  <a:srgbClr val="A6A6A6"/>
                </a:solidFill>
              </a:rPr>
              <a:t>התכנית המוצעת</a:t>
            </a:r>
            <a:endParaRPr lang="en-US" altLang="he-IL" sz="1400" b="1" baseline="0" dirty="0">
              <a:solidFill>
                <a:srgbClr val="A6A6A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1040" y="448615"/>
            <a:ext cx="4520825" cy="51891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he-IL" sz="1200" b="1" dirty="0">
                <a:latin typeface="Miriam" panose="020B0502050101010101" pitchFamily="34" charset="-79"/>
                <a:cs typeface="Miriam" panose="020B0502050101010101" pitchFamily="34" charset="-79"/>
              </a:rPr>
              <a:t>"עמק החדשנות" - </a:t>
            </a: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פיתוח מרכז עירוני משולב יעודים: תעסוקה, מסחר ומגורים על מרכזי התחבורה ולאורך מסילת הברזל. </a:t>
            </a:r>
            <a:r>
              <a:rPr lang="en-US" sz="1200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200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הקמת מכללה/שלוחה של הטכניון ו/או האוניברסיטה בסמיכות לרכבל, תוך ניצול הידע, המחקר הטכנולוגי והנגישות לנמל, לשדה התעופה ולצירי התנועה הראשיים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he-IL" sz="1200" b="1" dirty="0">
                <a:latin typeface="Miriam" panose="020B0502050101010101" pitchFamily="34" charset="-79"/>
                <a:cs typeface="Miriam" panose="020B0502050101010101" pitchFamily="34" charset="-79"/>
              </a:rPr>
              <a:t>הפארק </a:t>
            </a:r>
            <a:r>
              <a:rPr lang="he-IL" sz="1200" b="1" dirty="0" err="1">
                <a:latin typeface="Miriam" panose="020B0502050101010101" pitchFamily="34" charset="-79"/>
                <a:cs typeface="Miriam" panose="020B0502050101010101" pitchFamily="34" charset="-79"/>
              </a:rPr>
              <a:t>המטרופולוני</a:t>
            </a:r>
            <a:r>
              <a:rPr lang="he-IL" sz="1200" b="1" dirty="0">
                <a:latin typeface="Miriam" panose="020B0502050101010101" pitchFamily="34" charset="-79"/>
                <a:cs typeface="Miriam" panose="020B0502050101010101" pitchFamily="34" charset="-79"/>
              </a:rPr>
              <a:t> -</a:t>
            </a:r>
            <a:endParaRPr lang="he-IL" sz="12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 marL="449263" lvl="1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e-IL" sz="1200" b="1" dirty="0">
                <a:latin typeface="Miriam" panose="020B0502050101010101" pitchFamily="34" charset="-79"/>
                <a:cs typeface="Miriam" panose="020B0502050101010101" pitchFamily="34" charset="-79"/>
              </a:rPr>
              <a:t>"עיר חובקת טבע", הפארק, לב המטרופולין </a:t>
            </a: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- מרכז עירוני אינטנסיבי בשער הכניסה למטרופולין בצומת יגור. הבטחת נצפות ונגישות מקסימלית לפארק ולערים סביב</a:t>
            </a:r>
          </a:p>
          <a:p>
            <a:pPr marL="449263" lvl="1" indent="-182563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e-IL" sz="1200" b="1" dirty="0">
                <a:latin typeface="Miriam" panose="020B0502050101010101" pitchFamily="34" charset="-79"/>
                <a:cs typeface="Miriam" panose="020B0502050101010101" pitchFamily="34" charset="-79"/>
              </a:rPr>
              <a:t>פיתוח מתווה ירוק מהפארק למרחב הסובב </a:t>
            </a: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- והבטחת מעבר אקולוגי לאורך נחל ציפורי, לנשר ולכרמל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he-IL" sz="1200" b="1" dirty="0">
                <a:latin typeface="Miriam" panose="020B0502050101010101" pitchFamily="34" charset="-79"/>
                <a:cs typeface="Miriam" panose="020B0502050101010101" pitchFamily="34" charset="-79"/>
              </a:rPr>
              <a:t>השדרה הראשית, שדרת חלוצי </a:t>
            </a:r>
            <a:r>
              <a:rPr lang="he-IL" sz="1200" b="1" dirty="0" err="1">
                <a:latin typeface="Miriam" panose="020B0502050101010101" pitchFamily="34" charset="-79"/>
                <a:cs typeface="Miriam" panose="020B0502050101010101" pitchFamily="34" charset="-79"/>
              </a:rPr>
              <a:t>התעשיה</a:t>
            </a:r>
            <a:r>
              <a:rPr lang="he-IL" sz="1200" b="1" dirty="0">
                <a:latin typeface="Miriam" panose="020B0502050101010101" pitchFamily="34" charset="-79"/>
                <a:cs typeface="Miriam" panose="020B0502050101010101" pitchFamily="34" charset="-79"/>
              </a:rPr>
              <a:t> - שדרה עירונית פעילה</a:t>
            </a: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 החל מ"שער יגור" (אזור עירוני ראשי), לאורך הפארק המטרופוליני בואכה הימה. השדרה מחברת את ערי המטרופולין יחדיו ע"י רשת צירי רוחב של שדרות בואכה לפארק המטרופוליני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he-IL" sz="1200" b="1" dirty="0">
                <a:latin typeface="Miriam" panose="020B0502050101010101" pitchFamily="34" charset="-79"/>
                <a:cs typeface="Miriam" panose="020B0502050101010101" pitchFamily="34" charset="-79"/>
              </a:rPr>
              <a:t>ממשק עיר-ים - פיתוח 3 שדרות ראשיות</a:t>
            </a: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: </a:t>
            </a:r>
            <a:r>
              <a:rPr lang="en-US" sz="1200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200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דגניה, אריה שנקר וחלוצי התעשייה. השדרות מהוות מרחב עירוני פעיל, הכולל טיילת לאורך הים ושילוב נמל חיפה בחוויה העירונית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he-IL" sz="1200" b="1" dirty="0">
                <a:latin typeface="Miriam" panose="020B0502050101010101" pitchFamily="34" charset="-79"/>
                <a:cs typeface="Miriam" panose="020B0502050101010101" pitchFamily="34" charset="-79"/>
              </a:rPr>
              <a:t>אורבניזם נופי מוטה מים </a:t>
            </a: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- </a:t>
            </a:r>
            <a:r>
              <a:rPr lang="en-US" sz="1200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200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מוצע מוצא חדש ונפתול נוסף לקישון, שרשרת בריכות מי תהום ותעלות מים כחלק מהמערך הנופי של שטחים פתוחים ומרקם עירוני השזורים זה בזה - "עיר חובקת טבע" </a:t>
            </a:r>
          </a:p>
          <a:p>
            <a:pPr>
              <a:lnSpc>
                <a:spcPct val="120000"/>
              </a:lnSpc>
            </a:pPr>
            <a:endParaRPr lang="he-IL" sz="1200" b="1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8" name="Rectangle 27"/>
          <p:cNvSpPr/>
          <p:nvPr/>
        </p:nvSpPr>
        <p:spPr>
          <a:xfrm>
            <a:off x="6018668" y="5581999"/>
            <a:ext cx="2816797" cy="856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מרחב אורבני ייחודי וחדשני בר קיימא </a:t>
            </a:r>
            <a: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עם איכות חיים עירונית </a:t>
            </a:r>
            <a: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לאורך חופי הים התיכון</a:t>
            </a:r>
          </a:p>
        </p:txBody>
      </p:sp>
    </p:spTree>
    <p:extLst>
      <p:ext uri="{BB962C8B-B14F-4D97-AF65-F5344CB8AC3E}">
        <p14:creationId xmlns:p14="http://schemas.microsoft.com/office/powerpoint/2010/main" val="105028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1" y="491050"/>
            <a:ext cx="8686914" cy="596867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0" y="491050"/>
            <a:ext cx="8686915" cy="596867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0" y="491050"/>
            <a:ext cx="8686915" cy="59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" y="578224"/>
            <a:ext cx="9152639" cy="5781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78224"/>
            <a:ext cx="9144000" cy="5797980"/>
          </a:xfrm>
          <a:prstGeom prst="rect">
            <a:avLst/>
          </a:prstGeom>
        </p:spPr>
      </p:pic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125413" y="60325"/>
            <a:ext cx="3589337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11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9pPr>
          </a:lstStyle>
          <a:p>
            <a:pPr algn="l" rtl="1" eaLnBrk="1" hangingPunct="1">
              <a:spcBef>
                <a:spcPct val="50000"/>
              </a:spcBef>
            </a:pPr>
            <a:r>
              <a:rPr lang="he-IL" altLang="he-IL" sz="1400" b="1" baseline="0" dirty="0">
                <a:solidFill>
                  <a:schemeClr val="bg1">
                    <a:lumMod val="50000"/>
                  </a:schemeClr>
                </a:solidFill>
              </a:rPr>
              <a:t>מבט מהים</a:t>
            </a:r>
            <a:endParaRPr lang="en-US" altLang="he-IL" sz="1400" b="1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1" y="5859732"/>
            <a:ext cx="358933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11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9pPr>
          </a:lstStyle>
          <a:p>
            <a:pPr algn="l" rtl="1" eaLnBrk="1" hangingPunct="1">
              <a:spcBef>
                <a:spcPct val="50000"/>
              </a:spcBef>
            </a:pPr>
            <a:r>
              <a:rPr lang="he-IL" altLang="he-IL" sz="3200" b="1" baseline="0" dirty="0">
                <a:solidFill>
                  <a:schemeClr val="bg1"/>
                </a:solidFill>
              </a:rPr>
              <a:t>תודה</a:t>
            </a:r>
            <a:endParaRPr lang="en-US" altLang="he-IL" sz="3200" b="1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4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hidden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615"/>
            <a:ext cx="9144000" cy="5398770"/>
          </a:xfrm>
          <a:prstGeom prst="rect">
            <a:avLst/>
          </a:prstGeom>
        </p:spPr>
      </p:pic>
      <p:sp>
        <p:nvSpPr>
          <p:cNvPr id="33" name="Rectangle 32" hidden="1"/>
          <p:cNvSpPr/>
          <p:nvPr/>
        </p:nvSpPr>
        <p:spPr>
          <a:xfrm>
            <a:off x="7179733" y="729615"/>
            <a:ext cx="1964267" cy="539877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TextBox 33" hidden="1"/>
          <p:cNvSpPr txBox="1"/>
          <p:nvPr/>
        </p:nvSpPr>
        <p:spPr>
          <a:xfrm>
            <a:off x="6231469" y="745061"/>
            <a:ext cx="288713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שלב 1:</a:t>
            </a:r>
          </a:p>
          <a:p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מתחם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כ-5,000 יח"ד</a:t>
            </a:r>
          </a:p>
          <a:p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מתחם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כ-4,500 יח"ד</a:t>
            </a:r>
          </a:p>
        </p:txBody>
      </p:sp>
      <p:sp>
        <p:nvSpPr>
          <p:cNvPr id="3" name="מלבן 2"/>
          <p:cNvSpPr/>
          <p:nvPr/>
        </p:nvSpPr>
        <p:spPr>
          <a:xfrm>
            <a:off x="1" y="13645"/>
            <a:ext cx="9143999" cy="600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1" y="6257496"/>
            <a:ext cx="9143999" cy="600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1" y="356813"/>
            <a:ext cx="9143999" cy="586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he-IL" altLang="he-IL" sz="4800" b="1" u="sng" dirty="0">
                <a:latin typeface="Gisha" pitchFamily="34" charset="-79"/>
                <a:cs typeface="Gisha" pitchFamily="34" charset="-79"/>
              </a:rPr>
              <a:t>רקע ומטרת הפרויקט</a:t>
            </a:r>
            <a:endParaRPr lang="en-US" altLang="he-IL" sz="4800" b="1" u="sng" dirty="0">
              <a:latin typeface="Gisha" pitchFamily="34" charset="-79"/>
              <a:cs typeface="Gisha" pitchFamily="34" charset="-79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52623" y="1134739"/>
            <a:ext cx="7014499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rtl="0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he-IL" altLang="he-IL" sz="1600" b="1" dirty="0">
                <a:latin typeface="Gisha" pitchFamily="34" charset="-79"/>
                <a:cs typeface="Gisha" pitchFamily="34" charset="-79"/>
              </a:rPr>
              <a:t>המפעלים הכימיים והפטרוכימיים, שחלקם הוקמו בשנות השלושים, מהווים נדבך מרכזי בפיתוח נפת חיפה בכלל והעיר חיפה בפרט.</a:t>
            </a:r>
          </a:p>
          <a:p>
            <a:pPr rtl="0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he-IL" altLang="he-IL" sz="1600" b="1" dirty="0">
                <a:latin typeface="Gisha" pitchFamily="34" charset="-79"/>
                <a:cs typeface="Gisha" pitchFamily="34" charset="-79"/>
              </a:rPr>
              <a:t>בשלושת העשורים האחרונים, פיתוח המפעלים הטיל צל על פיתוח האזור, ההתפתחות הדמוגרפית והצמיחה הכלכלית - ואף גבר על הפיתוח העירוני. </a:t>
            </a:r>
          </a:p>
          <a:p>
            <a:pPr rtl="1" eaLnBrk="1" hangingPunct="1">
              <a:lnSpc>
                <a:spcPct val="150000"/>
              </a:lnSpc>
              <a:spcBef>
                <a:spcPts val="1800"/>
              </a:spcBef>
              <a:buFontTx/>
              <a:buNone/>
            </a:pPr>
            <a:r>
              <a:rPr lang="he-IL" altLang="he-IL" sz="1600" b="1" dirty="0">
                <a:latin typeface="Gisha" pitchFamily="34" charset="-79"/>
                <a:cs typeface="Gisha" pitchFamily="34" charset="-79"/>
              </a:rPr>
              <a:t>מטרת הפרויקט:</a:t>
            </a:r>
          </a:p>
          <a:p>
            <a:pPr lvl="1" rtl="1" eaLnBrk="1" hangingPunct="1">
              <a:lnSpc>
                <a:spcPct val="100000"/>
              </a:lnSpc>
              <a:spcBef>
                <a:spcPts val="1800"/>
              </a:spcBef>
              <a:buFont typeface="Wingdings" pitchFamily="2" charset="2"/>
              <a:buChar char="ü"/>
            </a:pPr>
            <a:r>
              <a:rPr lang="he-IL" altLang="he-IL" sz="1600" b="1" dirty="0">
                <a:latin typeface="Gisha" pitchFamily="34" charset="-79"/>
                <a:cs typeface="Gisha" pitchFamily="34" charset="-79"/>
              </a:rPr>
              <a:t>ניקוי הזיהומים הסביבתיים וביטול הסיכונים הנובעים מהמצב הקיים</a:t>
            </a:r>
          </a:p>
          <a:p>
            <a:pPr lvl="1" rtl="1" eaLnBrk="1" hangingPunct="1">
              <a:lnSpc>
                <a:spcPct val="100000"/>
              </a:lnSpc>
              <a:spcBef>
                <a:spcPts val="1800"/>
              </a:spcBef>
              <a:buFont typeface="Wingdings" pitchFamily="2" charset="2"/>
              <a:buChar char="ü"/>
            </a:pPr>
            <a:r>
              <a:rPr lang="he-IL" altLang="he-IL" sz="1600" b="1" dirty="0">
                <a:latin typeface="Gisha" pitchFamily="34" charset="-79"/>
                <a:cs typeface="Gisha" pitchFamily="34" charset="-79"/>
              </a:rPr>
              <a:t>היפוך המגמות הדמוגרפיות ומשיכת אוכלוסיות צעירות מכל רחבי המדינה</a:t>
            </a:r>
          </a:p>
          <a:p>
            <a:pPr lvl="1" rtl="1" eaLnBrk="1" hangingPunct="1">
              <a:lnSpc>
                <a:spcPct val="100000"/>
              </a:lnSpc>
              <a:spcBef>
                <a:spcPts val="1800"/>
              </a:spcBef>
              <a:buFont typeface="Wingdings" pitchFamily="2" charset="2"/>
              <a:buChar char="ü"/>
            </a:pPr>
            <a:r>
              <a:rPr lang="he-IL" altLang="he-IL" sz="1600" b="1" dirty="0">
                <a:latin typeface="Gisha" pitchFamily="34" charset="-79"/>
                <a:cs typeface="Gisha" pitchFamily="34" charset="-79"/>
              </a:rPr>
              <a:t>העצמת הפיתוח הכלכלי במחוז חיפה בכלל ובעיר חיפה בפרט</a:t>
            </a:r>
          </a:p>
          <a:p>
            <a:pPr lvl="1" rtl="1" eaLnBrk="1" hangingPunct="1">
              <a:lnSpc>
                <a:spcPct val="100000"/>
              </a:lnSpc>
              <a:spcBef>
                <a:spcPts val="1800"/>
              </a:spcBef>
              <a:buFont typeface="Wingdings" pitchFamily="2" charset="2"/>
              <a:buChar char="ü"/>
            </a:pPr>
            <a:r>
              <a:rPr lang="he-IL" altLang="he-IL" sz="1600" b="1" dirty="0">
                <a:latin typeface="Gisha" pitchFamily="34" charset="-79"/>
                <a:cs typeface="Gisha" pitchFamily="34" charset="-79"/>
              </a:rPr>
              <a:t>יצירת מרכז פיתוח ומוקד חדשנות בקנה מידה עולמי</a:t>
            </a:r>
          </a:p>
          <a:p>
            <a:pPr lvl="1" rtl="1" eaLnBrk="1" hangingPunct="1">
              <a:lnSpc>
                <a:spcPct val="100000"/>
              </a:lnSpc>
              <a:spcBef>
                <a:spcPts val="1800"/>
              </a:spcBef>
              <a:buFont typeface="Wingdings" pitchFamily="2" charset="2"/>
              <a:buChar char="ü"/>
            </a:pPr>
            <a:r>
              <a:rPr lang="he-IL" altLang="he-IL" sz="1600" b="1" dirty="0">
                <a:latin typeface="Gisha" pitchFamily="34" charset="-79"/>
                <a:cs typeface="Gisha" pitchFamily="34" charset="-79"/>
              </a:rPr>
              <a:t>יצירת מקומות עבודה וחיזוק מעמד המחוז והעיר חיפה ברמה הלאומית והבינלאומית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7" t="8617" b="84776"/>
          <a:stretch/>
        </p:blipFill>
        <p:spPr bwMode="auto">
          <a:xfrm>
            <a:off x="8067123" y="49513"/>
            <a:ext cx="1063229" cy="88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t="16231" r="71050" b="73694"/>
          <a:stretch/>
        </p:blipFill>
        <p:spPr bwMode="auto">
          <a:xfrm>
            <a:off x="27296" y="104105"/>
            <a:ext cx="1678675" cy="68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6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3"/>
          <a:stretch/>
        </p:blipFill>
        <p:spPr>
          <a:xfrm>
            <a:off x="22055" y="473013"/>
            <a:ext cx="7333065" cy="6068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0280" y="-2356340"/>
            <a:ext cx="7657761" cy="9957031"/>
          </a:xfrm>
          <a:prstGeom prst="rect">
            <a:avLst/>
          </a:prstGeom>
        </p:spPr>
      </p:pic>
      <p:sp>
        <p:nvSpPr>
          <p:cNvPr id="66" name="Freeform 65"/>
          <p:cNvSpPr/>
          <p:nvPr/>
        </p:nvSpPr>
        <p:spPr>
          <a:xfrm>
            <a:off x="3878119" y="4408713"/>
            <a:ext cx="385354" cy="519249"/>
          </a:xfrm>
          <a:custGeom>
            <a:avLst/>
            <a:gdLst>
              <a:gd name="connsiteX0" fmla="*/ 32657 w 398417"/>
              <a:gd name="connsiteY0" fmla="*/ 548640 h 548640"/>
              <a:gd name="connsiteX1" fmla="*/ 160020 w 398417"/>
              <a:gd name="connsiteY1" fmla="*/ 493123 h 548640"/>
              <a:gd name="connsiteX2" fmla="*/ 382089 w 398417"/>
              <a:gd name="connsiteY2" fmla="*/ 476794 h 548640"/>
              <a:gd name="connsiteX3" fmla="*/ 398417 w 398417"/>
              <a:gd name="connsiteY3" fmla="*/ 431074 h 548640"/>
              <a:gd name="connsiteX4" fmla="*/ 339634 w 398417"/>
              <a:gd name="connsiteY4" fmla="*/ 261257 h 548640"/>
              <a:gd name="connsiteX5" fmla="*/ 333103 w 398417"/>
              <a:gd name="connsiteY5" fmla="*/ 150223 h 548640"/>
              <a:gd name="connsiteX6" fmla="*/ 359229 w 398417"/>
              <a:gd name="connsiteY6" fmla="*/ 81643 h 548640"/>
              <a:gd name="connsiteX7" fmla="*/ 323306 w 398417"/>
              <a:gd name="connsiteY7" fmla="*/ 29391 h 548640"/>
              <a:gd name="connsiteX8" fmla="*/ 199209 w 398417"/>
              <a:gd name="connsiteY8" fmla="*/ 32657 h 548640"/>
              <a:gd name="connsiteX9" fmla="*/ 127363 w 398417"/>
              <a:gd name="connsiteY9" fmla="*/ 0 h 548640"/>
              <a:gd name="connsiteX10" fmla="*/ 0 w 398417"/>
              <a:gd name="connsiteY10" fmla="*/ 13063 h 548640"/>
              <a:gd name="connsiteX0" fmla="*/ 32657 w 398417"/>
              <a:gd name="connsiteY0" fmla="*/ 535577 h 535577"/>
              <a:gd name="connsiteX1" fmla="*/ 160020 w 398417"/>
              <a:gd name="connsiteY1" fmla="*/ 480060 h 535577"/>
              <a:gd name="connsiteX2" fmla="*/ 382089 w 398417"/>
              <a:gd name="connsiteY2" fmla="*/ 463731 h 535577"/>
              <a:gd name="connsiteX3" fmla="*/ 398417 w 398417"/>
              <a:gd name="connsiteY3" fmla="*/ 418011 h 535577"/>
              <a:gd name="connsiteX4" fmla="*/ 339634 w 398417"/>
              <a:gd name="connsiteY4" fmla="*/ 248194 h 535577"/>
              <a:gd name="connsiteX5" fmla="*/ 333103 w 398417"/>
              <a:gd name="connsiteY5" fmla="*/ 137160 h 535577"/>
              <a:gd name="connsiteX6" fmla="*/ 359229 w 398417"/>
              <a:gd name="connsiteY6" fmla="*/ 68580 h 535577"/>
              <a:gd name="connsiteX7" fmla="*/ 323306 w 398417"/>
              <a:gd name="connsiteY7" fmla="*/ 16328 h 535577"/>
              <a:gd name="connsiteX8" fmla="*/ 199209 w 398417"/>
              <a:gd name="connsiteY8" fmla="*/ 19594 h 535577"/>
              <a:gd name="connsiteX9" fmla="*/ 143691 w 398417"/>
              <a:gd name="connsiteY9" fmla="*/ 26126 h 535577"/>
              <a:gd name="connsiteX10" fmla="*/ 0 w 398417"/>
              <a:gd name="connsiteY10" fmla="*/ 0 h 535577"/>
              <a:gd name="connsiteX0" fmla="*/ 19594 w 385354"/>
              <a:gd name="connsiteY0" fmla="*/ 519249 h 519249"/>
              <a:gd name="connsiteX1" fmla="*/ 146957 w 385354"/>
              <a:gd name="connsiteY1" fmla="*/ 463732 h 519249"/>
              <a:gd name="connsiteX2" fmla="*/ 369026 w 385354"/>
              <a:gd name="connsiteY2" fmla="*/ 447403 h 519249"/>
              <a:gd name="connsiteX3" fmla="*/ 385354 w 385354"/>
              <a:gd name="connsiteY3" fmla="*/ 401683 h 519249"/>
              <a:gd name="connsiteX4" fmla="*/ 326571 w 385354"/>
              <a:gd name="connsiteY4" fmla="*/ 231866 h 519249"/>
              <a:gd name="connsiteX5" fmla="*/ 320040 w 385354"/>
              <a:gd name="connsiteY5" fmla="*/ 120832 h 519249"/>
              <a:gd name="connsiteX6" fmla="*/ 346166 w 385354"/>
              <a:gd name="connsiteY6" fmla="*/ 52252 h 519249"/>
              <a:gd name="connsiteX7" fmla="*/ 310243 w 385354"/>
              <a:gd name="connsiteY7" fmla="*/ 0 h 519249"/>
              <a:gd name="connsiteX8" fmla="*/ 186146 w 385354"/>
              <a:gd name="connsiteY8" fmla="*/ 3266 h 519249"/>
              <a:gd name="connsiteX9" fmla="*/ 130628 w 385354"/>
              <a:gd name="connsiteY9" fmla="*/ 9798 h 519249"/>
              <a:gd name="connsiteX10" fmla="*/ 0 w 385354"/>
              <a:gd name="connsiteY10" fmla="*/ 6532 h 51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5354" h="519249">
                <a:moveTo>
                  <a:pt x="19594" y="519249"/>
                </a:moveTo>
                <a:lnTo>
                  <a:pt x="146957" y="463732"/>
                </a:lnTo>
                <a:lnTo>
                  <a:pt x="369026" y="447403"/>
                </a:lnTo>
                <a:lnTo>
                  <a:pt x="385354" y="401683"/>
                </a:lnTo>
                <a:lnTo>
                  <a:pt x="326571" y="231866"/>
                </a:lnTo>
                <a:lnTo>
                  <a:pt x="320040" y="120832"/>
                </a:lnTo>
                <a:lnTo>
                  <a:pt x="346166" y="52252"/>
                </a:lnTo>
                <a:lnTo>
                  <a:pt x="310243" y="0"/>
                </a:lnTo>
                <a:lnTo>
                  <a:pt x="186146" y="3266"/>
                </a:lnTo>
                <a:cubicBezTo>
                  <a:pt x="167640" y="5443"/>
                  <a:pt x="161652" y="9254"/>
                  <a:pt x="130628" y="9798"/>
                </a:cubicBezTo>
                <a:lnTo>
                  <a:pt x="0" y="6532"/>
                </a:lnTo>
              </a:path>
            </a:pathLst>
          </a:cu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9" name="Freeform 68"/>
          <p:cNvSpPr/>
          <p:nvPr/>
        </p:nvSpPr>
        <p:spPr>
          <a:xfrm>
            <a:off x="2709349" y="1005005"/>
            <a:ext cx="788045" cy="1636779"/>
          </a:xfrm>
          <a:custGeom>
            <a:avLst/>
            <a:gdLst>
              <a:gd name="connsiteX0" fmla="*/ 701594 w 788046"/>
              <a:gd name="connsiteY0" fmla="*/ 1639270 h 1639270"/>
              <a:gd name="connsiteX1" fmla="*/ 788046 w 788046"/>
              <a:gd name="connsiteY1" fmla="*/ 1522892 h 1639270"/>
              <a:gd name="connsiteX2" fmla="*/ 788046 w 788046"/>
              <a:gd name="connsiteY2" fmla="*/ 1492966 h 1639270"/>
              <a:gd name="connsiteX3" fmla="*/ 754795 w 788046"/>
              <a:gd name="connsiteY3" fmla="*/ 1330036 h 1639270"/>
              <a:gd name="connsiteX4" fmla="*/ 761445 w 788046"/>
              <a:gd name="connsiteY4" fmla="*/ 1000852 h 1639270"/>
              <a:gd name="connsiteX5" fmla="*/ 771421 w 788046"/>
              <a:gd name="connsiteY5" fmla="*/ 658368 h 1639270"/>
              <a:gd name="connsiteX6" fmla="*/ 748145 w 788046"/>
              <a:gd name="connsiteY6" fmla="*/ 561940 h 1639270"/>
              <a:gd name="connsiteX7" fmla="*/ 0 w 788046"/>
              <a:gd name="connsiteY7" fmla="*/ 0 h 1639270"/>
              <a:gd name="connsiteX0" fmla="*/ 716543 w 802995"/>
              <a:gd name="connsiteY0" fmla="*/ 1614355 h 1614355"/>
              <a:gd name="connsiteX1" fmla="*/ 802995 w 802995"/>
              <a:gd name="connsiteY1" fmla="*/ 1497977 h 1614355"/>
              <a:gd name="connsiteX2" fmla="*/ 802995 w 802995"/>
              <a:gd name="connsiteY2" fmla="*/ 1468051 h 1614355"/>
              <a:gd name="connsiteX3" fmla="*/ 769744 w 802995"/>
              <a:gd name="connsiteY3" fmla="*/ 1305121 h 1614355"/>
              <a:gd name="connsiteX4" fmla="*/ 776394 w 802995"/>
              <a:gd name="connsiteY4" fmla="*/ 975937 h 1614355"/>
              <a:gd name="connsiteX5" fmla="*/ 786370 w 802995"/>
              <a:gd name="connsiteY5" fmla="*/ 633453 h 1614355"/>
              <a:gd name="connsiteX6" fmla="*/ 763094 w 802995"/>
              <a:gd name="connsiteY6" fmla="*/ 537025 h 1614355"/>
              <a:gd name="connsiteX7" fmla="*/ 0 w 802995"/>
              <a:gd name="connsiteY7" fmla="*/ 0 h 1614355"/>
              <a:gd name="connsiteX0" fmla="*/ 694119 w 780571"/>
              <a:gd name="connsiteY0" fmla="*/ 1639270 h 1639270"/>
              <a:gd name="connsiteX1" fmla="*/ 780571 w 780571"/>
              <a:gd name="connsiteY1" fmla="*/ 1522892 h 1639270"/>
              <a:gd name="connsiteX2" fmla="*/ 780571 w 780571"/>
              <a:gd name="connsiteY2" fmla="*/ 1492966 h 1639270"/>
              <a:gd name="connsiteX3" fmla="*/ 747320 w 780571"/>
              <a:gd name="connsiteY3" fmla="*/ 1330036 h 1639270"/>
              <a:gd name="connsiteX4" fmla="*/ 753970 w 780571"/>
              <a:gd name="connsiteY4" fmla="*/ 1000852 h 1639270"/>
              <a:gd name="connsiteX5" fmla="*/ 763946 w 780571"/>
              <a:gd name="connsiteY5" fmla="*/ 658368 h 1639270"/>
              <a:gd name="connsiteX6" fmla="*/ 740670 w 780571"/>
              <a:gd name="connsiteY6" fmla="*/ 561940 h 1639270"/>
              <a:gd name="connsiteX7" fmla="*/ 0 w 780571"/>
              <a:gd name="connsiteY7" fmla="*/ 0 h 1639270"/>
              <a:gd name="connsiteX0" fmla="*/ 701593 w 788045"/>
              <a:gd name="connsiteY0" fmla="*/ 1636779 h 1636779"/>
              <a:gd name="connsiteX1" fmla="*/ 788045 w 788045"/>
              <a:gd name="connsiteY1" fmla="*/ 1520401 h 1636779"/>
              <a:gd name="connsiteX2" fmla="*/ 788045 w 788045"/>
              <a:gd name="connsiteY2" fmla="*/ 1490475 h 1636779"/>
              <a:gd name="connsiteX3" fmla="*/ 754794 w 788045"/>
              <a:gd name="connsiteY3" fmla="*/ 1327545 h 1636779"/>
              <a:gd name="connsiteX4" fmla="*/ 761444 w 788045"/>
              <a:gd name="connsiteY4" fmla="*/ 998361 h 1636779"/>
              <a:gd name="connsiteX5" fmla="*/ 771420 w 788045"/>
              <a:gd name="connsiteY5" fmla="*/ 655877 h 1636779"/>
              <a:gd name="connsiteX6" fmla="*/ 748144 w 788045"/>
              <a:gd name="connsiteY6" fmla="*/ 559449 h 1636779"/>
              <a:gd name="connsiteX7" fmla="*/ 0 w 788045"/>
              <a:gd name="connsiteY7" fmla="*/ 0 h 163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8045" h="1636779">
                <a:moveTo>
                  <a:pt x="701593" y="1636779"/>
                </a:moveTo>
                <a:lnTo>
                  <a:pt x="788045" y="1520401"/>
                </a:lnTo>
                <a:lnTo>
                  <a:pt x="788045" y="1490475"/>
                </a:lnTo>
                <a:lnTo>
                  <a:pt x="754794" y="1327545"/>
                </a:lnTo>
                <a:lnTo>
                  <a:pt x="761444" y="998361"/>
                </a:lnTo>
                <a:lnTo>
                  <a:pt x="771420" y="655877"/>
                </a:lnTo>
                <a:lnTo>
                  <a:pt x="748144" y="559449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025" y="3335923"/>
            <a:ext cx="3848689" cy="2745702"/>
          </a:xfrm>
          <a:prstGeom prst="rect">
            <a:avLst/>
          </a:prstGeom>
        </p:spPr>
      </p:pic>
      <p:sp>
        <p:nvSpPr>
          <p:cNvPr id="71" name="Freeform 70"/>
          <p:cNvSpPr/>
          <p:nvPr/>
        </p:nvSpPr>
        <p:spPr>
          <a:xfrm rot="180000">
            <a:off x="3449334" y="2560213"/>
            <a:ext cx="272351" cy="76689"/>
          </a:xfrm>
          <a:custGeom>
            <a:avLst/>
            <a:gdLst>
              <a:gd name="connsiteX0" fmla="*/ 0 w 302583"/>
              <a:gd name="connsiteY0" fmla="*/ 79803 h 79803"/>
              <a:gd name="connsiteX1" fmla="*/ 156279 w 302583"/>
              <a:gd name="connsiteY1" fmla="*/ 36576 h 79803"/>
              <a:gd name="connsiteX2" fmla="*/ 302583 w 302583"/>
              <a:gd name="connsiteY2" fmla="*/ 0 h 7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583" h="79803">
                <a:moveTo>
                  <a:pt x="0" y="79803"/>
                </a:moveTo>
                <a:lnTo>
                  <a:pt x="156279" y="36576"/>
                </a:lnTo>
                <a:lnTo>
                  <a:pt x="302583" y="0"/>
                </a:lnTo>
              </a:path>
            </a:pathLst>
          </a:cu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2" name="Freeform 71"/>
          <p:cNvSpPr/>
          <p:nvPr/>
        </p:nvSpPr>
        <p:spPr>
          <a:xfrm>
            <a:off x="3474119" y="2389077"/>
            <a:ext cx="292608" cy="162929"/>
          </a:xfrm>
          <a:custGeom>
            <a:avLst/>
            <a:gdLst>
              <a:gd name="connsiteX0" fmla="*/ 0 w 292608"/>
              <a:gd name="connsiteY0" fmla="*/ 0 h 162929"/>
              <a:gd name="connsiteX1" fmla="*/ 86453 w 292608"/>
              <a:gd name="connsiteY1" fmla="*/ 123028 h 162929"/>
              <a:gd name="connsiteX2" fmla="*/ 292608 w 292608"/>
              <a:gd name="connsiteY2" fmla="*/ 162929 h 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608" h="162929">
                <a:moveTo>
                  <a:pt x="0" y="0"/>
                </a:moveTo>
                <a:lnTo>
                  <a:pt x="86453" y="123028"/>
                </a:lnTo>
                <a:lnTo>
                  <a:pt x="292608" y="162929"/>
                </a:lnTo>
              </a:path>
            </a:pathLst>
          </a:cu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74" name="Group 73"/>
          <p:cNvGrpSpPr/>
          <p:nvPr/>
        </p:nvGrpSpPr>
        <p:grpSpPr>
          <a:xfrm>
            <a:off x="2986829" y="2581421"/>
            <a:ext cx="2467086" cy="2371411"/>
            <a:chOff x="3406391" y="2672862"/>
            <a:chExt cx="2467086" cy="2371411"/>
          </a:xfrm>
        </p:grpSpPr>
        <p:sp>
          <p:nvSpPr>
            <p:cNvPr id="75" name="Freeform 74"/>
            <p:cNvSpPr/>
            <p:nvPr/>
          </p:nvSpPr>
          <p:spPr>
            <a:xfrm>
              <a:off x="3406391" y="3496826"/>
              <a:ext cx="2396532" cy="1547447"/>
            </a:xfrm>
            <a:custGeom>
              <a:avLst/>
              <a:gdLst>
                <a:gd name="connsiteX0" fmla="*/ 1788607 w 2396532"/>
                <a:gd name="connsiteY0" fmla="*/ 1527350 h 1547447"/>
                <a:gd name="connsiteX1" fmla="*/ 2034791 w 2396532"/>
                <a:gd name="connsiteY1" fmla="*/ 1547447 h 1547447"/>
                <a:gd name="connsiteX2" fmla="*/ 2135275 w 2396532"/>
                <a:gd name="connsiteY2" fmla="*/ 1457011 h 1547447"/>
                <a:gd name="connsiteX3" fmla="*/ 2170444 w 2396532"/>
                <a:gd name="connsiteY3" fmla="*/ 1266093 h 1547447"/>
                <a:gd name="connsiteX4" fmla="*/ 2361363 w 2396532"/>
                <a:gd name="connsiteY4" fmla="*/ 1215851 h 1547447"/>
                <a:gd name="connsiteX5" fmla="*/ 2396532 w 2396532"/>
                <a:gd name="connsiteY5" fmla="*/ 1155561 h 1547447"/>
                <a:gd name="connsiteX6" fmla="*/ 2331218 w 2396532"/>
                <a:gd name="connsiteY6" fmla="*/ 1140488 h 1547447"/>
                <a:gd name="connsiteX7" fmla="*/ 2170444 w 2396532"/>
                <a:gd name="connsiteY7" fmla="*/ 1060101 h 1547447"/>
                <a:gd name="connsiteX8" fmla="*/ 2080009 w 2396532"/>
                <a:gd name="connsiteY8" fmla="*/ 979715 h 1547447"/>
                <a:gd name="connsiteX9" fmla="*/ 1959429 w 2396532"/>
                <a:gd name="connsiteY9" fmla="*/ 944545 h 1547447"/>
                <a:gd name="connsiteX10" fmla="*/ 1959429 w 2396532"/>
                <a:gd name="connsiteY10" fmla="*/ 803869 h 1547447"/>
                <a:gd name="connsiteX11" fmla="*/ 1904163 w 2396532"/>
                <a:gd name="connsiteY11" fmla="*/ 658167 h 1547447"/>
                <a:gd name="connsiteX12" fmla="*/ 1753438 w 2396532"/>
                <a:gd name="connsiteY12" fmla="*/ 582805 h 1547447"/>
                <a:gd name="connsiteX13" fmla="*/ 1602712 w 2396532"/>
                <a:gd name="connsiteY13" fmla="*/ 597877 h 1547447"/>
                <a:gd name="connsiteX14" fmla="*/ 1467060 w 2396532"/>
                <a:gd name="connsiteY14" fmla="*/ 683288 h 1547447"/>
                <a:gd name="connsiteX15" fmla="*/ 1356528 w 2396532"/>
                <a:gd name="connsiteY15" fmla="*/ 698361 h 1547447"/>
                <a:gd name="connsiteX16" fmla="*/ 1235947 w 2396532"/>
                <a:gd name="connsiteY16" fmla="*/ 597877 h 1547447"/>
                <a:gd name="connsiteX17" fmla="*/ 1200778 w 2396532"/>
                <a:gd name="connsiteY17" fmla="*/ 472273 h 1547447"/>
                <a:gd name="connsiteX18" fmla="*/ 1190730 w 2396532"/>
                <a:gd name="connsiteY18" fmla="*/ 371789 h 1547447"/>
                <a:gd name="connsiteX19" fmla="*/ 1095271 w 2396532"/>
                <a:gd name="connsiteY19" fmla="*/ 266282 h 1547447"/>
                <a:gd name="connsiteX20" fmla="*/ 929473 w 2396532"/>
                <a:gd name="connsiteY20" fmla="*/ 261258 h 1547447"/>
                <a:gd name="connsiteX21" fmla="*/ 844062 w 2396532"/>
                <a:gd name="connsiteY21" fmla="*/ 205992 h 1547447"/>
                <a:gd name="connsiteX22" fmla="*/ 834013 w 2396532"/>
                <a:gd name="connsiteY22" fmla="*/ 85411 h 1547447"/>
                <a:gd name="connsiteX23" fmla="*/ 748602 w 2396532"/>
                <a:gd name="connsiteY23" fmla="*/ 35170 h 1547447"/>
                <a:gd name="connsiteX24" fmla="*/ 663191 w 2396532"/>
                <a:gd name="connsiteY24" fmla="*/ 80387 h 1547447"/>
                <a:gd name="connsiteX25" fmla="*/ 547635 w 2396532"/>
                <a:gd name="connsiteY25" fmla="*/ 70339 h 1547447"/>
                <a:gd name="connsiteX26" fmla="*/ 482321 w 2396532"/>
                <a:gd name="connsiteY26" fmla="*/ 0 h 1547447"/>
                <a:gd name="connsiteX27" fmla="*/ 396910 w 2396532"/>
                <a:gd name="connsiteY27" fmla="*/ 10049 h 1547447"/>
                <a:gd name="connsiteX28" fmla="*/ 246185 w 2396532"/>
                <a:gd name="connsiteY28" fmla="*/ 25121 h 1547447"/>
                <a:gd name="connsiteX29" fmla="*/ 135653 w 2396532"/>
                <a:gd name="connsiteY29" fmla="*/ 140677 h 1547447"/>
                <a:gd name="connsiteX30" fmla="*/ 0 w 2396532"/>
                <a:gd name="connsiteY30" fmla="*/ 216040 h 154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96532" h="1547447">
                  <a:moveTo>
                    <a:pt x="1788607" y="1527350"/>
                  </a:moveTo>
                  <a:lnTo>
                    <a:pt x="2034791" y="1547447"/>
                  </a:lnTo>
                  <a:lnTo>
                    <a:pt x="2135275" y="1457011"/>
                  </a:lnTo>
                  <a:lnTo>
                    <a:pt x="2170444" y="1266093"/>
                  </a:lnTo>
                  <a:lnTo>
                    <a:pt x="2361363" y="1215851"/>
                  </a:lnTo>
                  <a:lnTo>
                    <a:pt x="2396532" y="1155561"/>
                  </a:lnTo>
                  <a:lnTo>
                    <a:pt x="2331218" y="1140488"/>
                  </a:lnTo>
                  <a:lnTo>
                    <a:pt x="2170444" y="1060101"/>
                  </a:lnTo>
                  <a:lnTo>
                    <a:pt x="2080009" y="979715"/>
                  </a:lnTo>
                  <a:lnTo>
                    <a:pt x="1959429" y="944545"/>
                  </a:lnTo>
                  <a:lnTo>
                    <a:pt x="1959429" y="803869"/>
                  </a:lnTo>
                  <a:lnTo>
                    <a:pt x="1904163" y="658167"/>
                  </a:lnTo>
                  <a:lnTo>
                    <a:pt x="1753438" y="582805"/>
                  </a:lnTo>
                  <a:lnTo>
                    <a:pt x="1602712" y="597877"/>
                  </a:lnTo>
                  <a:lnTo>
                    <a:pt x="1467060" y="683288"/>
                  </a:lnTo>
                  <a:lnTo>
                    <a:pt x="1356528" y="698361"/>
                  </a:lnTo>
                  <a:lnTo>
                    <a:pt x="1235947" y="597877"/>
                  </a:lnTo>
                  <a:lnTo>
                    <a:pt x="1200778" y="472273"/>
                  </a:lnTo>
                  <a:lnTo>
                    <a:pt x="1190730" y="371789"/>
                  </a:lnTo>
                  <a:lnTo>
                    <a:pt x="1095271" y="266282"/>
                  </a:lnTo>
                  <a:lnTo>
                    <a:pt x="929473" y="261258"/>
                  </a:lnTo>
                  <a:lnTo>
                    <a:pt x="844062" y="205992"/>
                  </a:lnTo>
                  <a:lnTo>
                    <a:pt x="834013" y="85411"/>
                  </a:lnTo>
                  <a:lnTo>
                    <a:pt x="748602" y="35170"/>
                  </a:lnTo>
                  <a:lnTo>
                    <a:pt x="663191" y="80387"/>
                  </a:lnTo>
                  <a:lnTo>
                    <a:pt x="547635" y="70339"/>
                  </a:lnTo>
                  <a:lnTo>
                    <a:pt x="482321" y="0"/>
                  </a:lnTo>
                  <a:lnTo>
                    <a:pt x="396910" y="10049"/>
                  </a:lnTo>
                  <a:lnTo>
                    <a:pt x="246185" y="25121"/>
                  </a:lnTo>
                  <a:lnTo>
                    <a:pt x="135653" y="140677"/>
                  </a:lnTo>
                  <a:lnTo>
                    <a:pt x="0" y="216040"/>
                  </a:lnTo>
                </a:path>
              </a:pathLst>
            </a:custGeom>
            <a:noFill/>
            <a:ln w="127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3893736" y="2672862"/>
              <a:ext cx="366765" cy="834013"/>
            </a:xfrm>
            <a:custGeom>
              <a:avLst/>
              <a:gdLst>
                <a:gd name="connsiteX0" fmla="*/ 0 w 366765"/>
                <a:gd name="connsiteY0" fmla="*/ 834013 h 834013"/>
                <a:gd name="connsiteX1" fmla="*/ 0 w 366765"/>
                <a:gd name="connsiteY1" fmla="*/ 658167 h 834013"/>
                <a:gd name="connsiteX2" fmla="*/ 75363 w 366765"/>
                <a:gd name="connsiteY2" fmla="*/ 597876 h 834013"/>
                <a:gd name="connsiteX3" fmla="*/ 226088 w 366765"/>
                <a:gd name="connsiteY3" fmla="*/ 597876 h 834013"/>
                <a:gd name="connsiteX4" fmla="*/ 271306 w 366765"/>
                <a:gd name="connsiteY4" fmla="*/ 477296 h 834013"/>
                <a:gd name="connsiteX5" fmla="*/ 231112 w 366765"/>
                <a:gd name="connsiteY5" fmla="*/ 321547 h 834013"/>
                <a:gd name="connsiteX6" fmla="*/ 326572 w 366765"/>
                <a:gd name="connsiteY6" fmla="*/ 261257 h 834013"/>
                <a:gd name="connsiteX7" fmla="*/ 366765 w 366765"/>
                <a:gd name="connsiteY7" fmla="*/ 175846 h 834013"/>
                <a:gd name="connsiteX8" fmla="*/ 336620 w 366765"/>
                <a:gd name="connsiteY8" fmla="*/ 80386 h 834013"/>
                <a:gd name="connsiteX9" fmla="*/ 266282 w 366765"/>
                <a:gd name="connsiteY9" fmla="*/ 0 h 83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6765" h="834013">
                  <a:moveTo>
                    <a:pt x="0" y="834013"/>
                  </a:moveTo>
                  <a:lnTo>
                    <a:pt x="0" y="658167"/>
                  </a:lnTo>
                  <a:lnTo>
                    <a:pt x="75363" y="597876"/>
                  </a:lnTo>
                  <a:lnTo>
                    <a:pt x="226088" y="597876"/>
                  </a:lnTo>
                  <a:lnTo>
                    <a:pt x="271306" y="477296"/>
                  </a:lnTo>
                  <a:lnTo>
                    <a:pt x="231112" y="321547"/>
                  </a:lnTo>
                  <a:lnTo>
                    <a:pt x="326572" y="261257"/>
                  </a:lnTo>
                  <a:lnTo>
                    <a:pt x="366765" y="175846"/>
                  </a:lnTo>
                  <a:lnTo>
                    <a:pt x="336620" y="80386"/>
                  </a:lnTo>
                  <a:lnTo>
                    <a:pt x="266282" y="0"/>
                  </a:lnTo>
                </a:path>
              </a:pathLst>
            </a:custGeom>
            <a:noFill/>
            <a:ln w="127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5736037" y="4605659"/>
              <a:ext cx="137440" cy="123416"/>
            </a:xfrm>
            <a:custGeom>
              <a:avLst/>
              <a:gdLst>
                <a:gd name="connsiteX0" fmla="*/ 137440 w 137440"/>
                <a:gd name="connsiteY0" fmla="*/ 103781 h 123416"/>
                <a:gd name="connsiteX1" fmla="*/ 70123 w 137440"/>
                <a:gd name="connsiteY1" fmla="*/ 123416 h 123416"/>
                <a:gd name="connsiteX2" fmla="*/ 0 w 137440"/>
                <a:gd name="connsiteY2" fmla="*/ 86952 h 123416"/>
                <a:gd name="connsiteX3" fmla="*/ 0 w 137440"/>
                <a:gd name="connsiteY3" fmla="*/ 25244 h 123416"/>
                <a:gd name="connsiteX4" fmla="*/ 92562 w 137440"/>
                <a:gd name="connsiteY4" fmla="*/ 0 h 123416"/>
                <a:gd name="connsiteX5" fmla="*/ 106586 w 137440"/>
                <a:gd name="connsiteY5" fmla="*/ 42074 h 123416"/>
                <a:gd name="connsiteX6" fmla="*/ 137440 w 137440"/>
                <a:gd name="connsiteY6" fmla="*/ 103781 h 12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440" h="123416">
                  <a:moveTo>
                    <a:pt x="137440" y="103781"/>
                  </a:moveTo>
                  <a:lnTo>
                    <a:pt x="70123" y="123416"/>
                  </a:lnTo>
                  <a:lnTo>
                    <a:pt x="0" y="86952"/>
                  </a:lnTo>
                  <a:lnTo>
                    <a:pt x="0" y="25244"/>
                  </a:lnTo>
                  <a:lnTo>
                    <a:pt x="92562" y="0"/>
                  </a:lnTo>
                  <a:lnTo>
                    <a:pt x="106586" y="42074"/>
                  </a:lnTo>
                  <a:lnTo>
                    <a:pt x="137440" y="103781"/>
                  </a:lnTo>
                  <a:close/>
                </a:path>
              </a:pathLst>
            </a:cu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5334935" y="4162483"/>
              <a:ext cx="126221" cy="129026"/>
            </a:xfrm>
            <a:custGeom>
              <a:avLst/>
              <a:gdLst>
                <a:gd name="connsiteX0" fmla="*/ 0 w 126221"/>
                <a:gd name="connsiteY0" fmla="*/ 53294 h 129026"/>
                <a:gd name="connsiteX1" fmla="*/ 42074 w 126221"/>
                <a:gd name="connsiteY1" fmla="*/ 117807 h 129026"/>
                <a:gd name="connsiteX2" fmla="*/ 89757 w 126221"/>
                <a:gd name="connsiteY2" fmla="*/ 129026 h 129026"/>
                <a:gd name="connsiteX3" fmla="*/ 126221 w 126221"/>
                <a:gd name="connsiteY3" fmla="*/ 98172 h 129026"/>
                <a:gd name="connsiteX4" fmla="*/ 117806 w 126221"/>
                <a:gd name="connsiteY4" fmla="*/ 47684 h 129026"/>
                <a:gd name="connsiteX5" fmla="*/ 89757 w 126221"/>
                <a:gd name="connsiteY5" fmla="*/ 0 h 129026"/>
                <a:gd name="connsiteX6" fmla="*/ 0 w 126221"/>
                <a:gd name="connsiteY6" fmla="*/ 53294 h 12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1" h="129026">
                  <a:moveTo>
                    <a:pt x="0" y="53294"/>
                  </a:moveTo>
                  <a:lnTo>
                    <a:pt x="42074" y="117807"/>
                  </a:lnTo>
                  <a:lnTo>
                    <a:pt x="89757" y="129026"/>
                  </a:lnTo>
                  <a:lnTo>
                    <a:pt x="126221" y="98172"/>
                  </a:lnTo>
                  <a:lnTo>
                    <a:pt x="117806" y="47684"/>
                  </a:lnTo>
                  <a:lnTo>
                    <a:pt x="89757" y="0"/>
                  </a:lnTo>
                  <a:lnTo>
                    <a:pt x="0" y="53294"/>
                  </a:lnTo>
                  <a:close/>
                </a:path>
              </a:pathLst>
            </a:cu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3809065" y="3450037"/>
              <a:ext cx="151465" cy="193538"/>
            </a:xfrm>
            <a:custGeom>
              <a:avLst/>
              <a:gdLst>
                <a:gd name="connsiteX0" fmla="*/ 64513 w 151465"/>
                <a:gd name="connsiteY0" fmla="*/ 193538 h 193538"/>
                <a:gd name="connsiteX1" fmla="*/ 22439 w 151465"/>
                <a:gd name="connsiteY1" fmla="*/ 117806 h 193538"/>
                <a:gd name="connsiteX2" fmla="*/ 0 w 151465"/>
                <a:gd name="connsiteY2" fmla="*/ 42073 h 193538"/>
                <a:gd name="connsiteX3" fmla="*/ 22439 w 151465"/>
                <a:gd name="connsiteY3" fmla="*/ 0 h 193538"/>
                <a:gd name="connsiteX4" fmla="*/ 140245 w 151465"/>
                <a:gd name="connsiteY4" fmla="*/ 19634 h 193538"/>
                <a:gd name="connsiteX5" fmla="*/ 151465 w 151465"/>
                <a:gd name="connsiteY5" fmla="*/ 81342 h 193538"/>
                <a:gd name="connsiteX6" fmla="*/ 120611 w 151465"/>
                <a:gd name="connsiteY6" fmla="*/ 126221 h 193538"/>
                <a:gd name="connsiteX7" fmla="*/ 64513 w 151465"/>
                <a:gd name="connsiteY7" fmla="*/ 193538 h 19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465" h="193538">
                  <a:moveTo>
                    <a:pt x="64513" y="193538"/>
                  </a:moveTo>
                  <a:lnTo>
                    <a:pt x="22439" y="117806"/>
                  </a:lnTo>
                  <a:lnTo>
                    <a:pt x="0" y="42073"/>
                  </a:lnTo>
                  <a:lnTo>
                    <a:pt x="22439" y="0"/>
                  </a:lnTo>
                  <a:lnTo>
                    <a:pt x="140245" y="19634"/>
                  </a:lnTo>
                  <a:lnTo>
                    <a:pt x="151465" y="81342"/>
                  </a:lnTo>
                  <a:lnTo>
                    <a:pt x="120611" y="126221"/>
                  </a:lnTo>
                  <a:lnTo>
                    <a:pt x="64513" y="193538"/>
                  </a:lnTo>
                  <a:close/>
                </a:path>
              </a:pathLst>
            </a:cu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4241021" y="2858201"/>
              <a:ext cx="176709" cy="140246"/>
            </a:xfrm>
            <a:custGeom>
              <a:avLst/>
              <a:gdLst>
                <a:gd name="connsiteX0" fmla="*/ 134635 w 176709"/>
                <a:gd name="connsiteY0" fmla="*/ 140246 h 140246"/>
                <a:gd name="connsiteX1" fmla="*/ 50488 w 176709"/>
                <a:gd name="connsiteY1" fmla="*/ 140246 h 140246"/>
                <a:gd name="connsiteX2" fmla="*/ 0 w 176709"/>
                <a:gd name="connsiteY2" fmla="*/ 78538 h 140246"/>
                <a:gd name="connsiteX3" fmla="*/ 25244 w 176709"/>
                <a:gd name="connsiteY3" fmla="*/ 0 h 140246"/>
                <a:gd name="connsiteX4" fmla="*/ 103781 w 176709"/>
                <a:gd name="connsiteY4" fmla="*/ 19635 h 140246"/>
                <a:gd name="connsiteX5" fmla="*/ 106586 w 176709"/>
                <a:gd name="connsiteY5" fmla="*/ 64513 h 140246"/>
                <a:gd name="connsiteX6" fmla="*/ 176709 w 176709"/>
                <a:gd name="connsiteY6" fmla="*/ 81343 h 140246"/>
                <a:gd name="connsiteX7" fmla="*/ 134635 w 176709"/>
                <a:gd name="connsiteY7" fmla="*/ 140246 h 14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709" h="140246">
                  <a:moveTo>
                    <a:pt x="134635" y="140246"/>
                  </a:moveTo>
                  <a:lnTo>
                    <a:pt x="50488" y="140246"/>
                  </a:lnTo>
                  <a:lnTo>
                    <a:pt x="0" y="78538"/>
                  </a:lnTo>
                  <a:lnTo>
                    <a:pt x="25244" y="0"/>
                  </a:lnTo>
                  <a:lnTo>
                    <a:pt x="103781" y="19635"/>
                  </a:lnTo>
                  <a:lnTo>
                    <a:pt x="106586" y="64513"/>
                  </a:lnTo>
                  <a:lnTo>
                    <a:pt x="176709" y="81343"/>
                  </a:lnTo>
                  <a:lnTo>
                    <a:pt x="134635" y="140246"/>
                  </a:lnTo>
                  <a:close/>
                </a:path>
              </a:pathLst>
            </a:cu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23" y="1736687"/>
            <a:ext cx="4521576" cy="468600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57" y="2014441"/>
            <a:ext cx="6785494" cy="441121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51" y="-621825"/>
            <a:ext cx="6651171" cy="7440925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4297" y="3197124"/>
            <a:ext cx="3046059" cy="3018275"/>
          </a:xfrm>
          <a:prstGeom prst="rect">
            <a:avLst/>
          </a:prstGeom>
        </p:spPr>
      </p:pic>
      <p:grpSp>
        <p:nvGrpSpPr>
          <p:cNvPr id="93" name="Group 92"/>
          <p:cNvGrpSpPr/>
          <p:nvPr/>
        </p:nvGrpSpPr>
        <p:grpSpPr>
          <a:xfrm>
            <a:off x="2254627" y="739055"/>
            <a:ext cx="5334694" cy="5432281"/>
            <a:chOff x="2674189" y="830496"/>
            <a:chExt cx="5334694" cy="5432281"/>
          </a:xfrm>
        </p:grpSpPr>
        <p:sp>
          <p:nvSpPr>
            <p:cNvPr id="94" name="Freeform 93"/>
            <p:cNvSpPr/>
            <p:nvPr/>
          </p:nvSpPr>
          <p:spPr>
            <a:xfrm>
              <a:off x="3385420" y="830496"/>
              <a:ext cx="3012704" cy="4364842"/>
            </a:xfrm>
            <a:custGeom>
              <a:avLst/>
              <a:gdLst>
                <a:gd name="connsiteX0" fmla="*/ 2707574 w 2885704"/>
                <a:gd name="connsiteY0" fmla="*/ 4263242 h 4263242"/>
                <a:gd name="connsiteX1" fmla="*/ 2719449 w 2885704"/>
                <a:gd name="connsiteY1" fmla="*/ 2386940 h 4263242"/>
                <a:gd name="connsiteX2" fmla="*/ 2850078 w 2885704"/>
                <a:gd name="connsiteY2" fmla="*/ 1995055 h 4263242"/>
                <a:gd name="connsiteX3" fmla="*/ 2885704 w 2885704"/>
                <a:gd name="connsiteY3" fmla="*/ 1318161 h 4263242"/>
                <a:gd name="connsiteX4" fmla="*/ 2422566 w 2885704"/>
                <a:gd name="connsiteY4" fmla="*/ 1306286 h 4263242"/>
                <a:gd name="connsiteX5" fmla="*/ 1947553 w 2885704"/>
                <a:gd name="connsiteY5" fmla="*/ 1116280 h 4263242"/>
                <a:gd name="connsiteX6" fmla="*/ 1543792 w 2885704"/>
                <a:gd name="connsiteY6" fmla="*/ 1128156 h 4263242"/>
                <a:gd name="connsiteX7" fmla="*/ 486888 w 2885704"/>
                <a:gd name="connsiteY7" fmla="*/ 463138 h 4263242"/>
                <a:gd name="connsiteX8" fmla="*/ 475013 w 2885704"/>
                <a:gd name="connsiteY8" fmla="*/ 332509 h 4263242"/>
                <a:gd name="connsiteX9" fmla="*/ 0 w 2885704"/>
                <a:gd name="connsiteY9" fmla="*/ 0 h 4263242"/>
                <a:gd name="connsiteX0" fmla="*/ 2834574 w 3012704"/>
                <a:gd name="connsiteY0" fmla="*/ 4364842 h 4364842"/>
                <a:gd name="connsiteX1" fmla="*/ 2846449 w 3012704"/>
                <a:gd name="connsiteY1" fmla="*/ 2488540 h 4364842"/>
                <a:gd name="connsiteX2" fmla="*/ 2977078 w 3012704"/>
                <a:gd name="connsiteY2" fmla="*/ 2096655 h 4364842"/>
                <a:gd name="connsiteX3" fmla="*/ 3012704 w 3012704"/>
                <a:gd name="connsiteY3" fmla="*/ 1419761 h 4364842"/>
                <a:gd name="connsiteX4" fmla="*/ 2549566 w 3012704"/>
                <a:gd name="connsiteY4" fmla="*/ 1407886 h 4364842"/>
                <a:gd name="connsiteX5" fmla="*/ 2074553 w 3012704"/>
                <a:gd name="connsiteY5" fmla="*/ 1217880 h 4364842"/>
                <a:gd name="connsiteX6" fmla="*/ 1670792 w 3012704"/>
                <a:gd name="connsiteY6" fmla="*/ 1229756 h 4364842"/>
                <a:gd name="connsiteX7" fmla="*/ 613888 w 3012704"/>
                <a:gd name="connsiteY7" fmla="*/ 564738 h 4364842"/>
                <a:gd name="connsiteX8" fmla="*/ 602013 w 3012704"/>
                <a:gd name="connsiteY8" fmla="*/ 434109 h 4364842"/>
                <a:gd name="connsiteX9" fmla="*/ 0 w 3012704"/>
                <a:gd name="connsiteY9" fmla="*/ 0 h 436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12704" h="4364842">
                  <a:moveTo>
                    <a:pt x="2834574" y="4364842"/>
                  </a:moveTo>
                  <a:cubicBezTo>
                    <a:pt x="2838532" y="3739408"/>
                    <a:pt x="2842491" y="3113974"/>
                    <a:pt x="2846449" y="2488540"/>
                  </a:cubicBezTo>
                  <a:lnTo>
                    <a:pt x="2977078" y="2096655"/>
                  </a:lnTo>
                  <a:lnTo>
                    <a:pt x="3012704" y="1419761"/>
                  </a:lnTo>
                  <a:lnTo>
                    <a:pt x="2549566" y="1407886"/>
                  </a:lnTo>
                  <a:lnTo>
                    <a:pt x="2074553" y="1217880"/>
                  </a:lnTo>
                  <a:lnTo>
                    <a:pt x="1670792" y="1229756"/>
                  </a:lnTo>
                  <a:lnTo>
                    <a:pt x="613888" y="564738"/>
                  </a:lnTo>
                  <a:lnTo>
                    <a:pt x="602013" y="434109"/>
                  </a:lnTo>
                  <a:cubicBezTo>
                    <a:pt x="443675" y="323273"/>
                    <a:pt x="158338" y="110836"/>
                    <a:pt x="0" y="0"/>
                  </a:cubicBezTo>
                </a:path>
              </a:pathLst>
            </a:custGeom>
            <a:noFill/>
            <a:ln w="57150">
              <a:solidFill>
                <a:srgbClr val="8CE5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3183513" y="1073060"/>
              <a:ext cx="835073" cy="1602992"/>
            </a:xfrm>
            <a:custGeom>
              <a:avLst/>
              <a:gdLst>
                <a:gd name="connsiteX0" fmla="*/ 0 w 724395"/>
                <a:gd name="connsiteY0" fmla="*/ 0 h 1496291"/>
                <a:gd name="connsiteX1" fmla="*/ 641268 w 724395"/>
                <a:gd name="connsiteY1" fmla="*/ 475013 h 1496291"/>
                <a:gd name="connsiteX2" fmla="*/ 676894 w 724395"/>
                <a:gd name="connsiteY2" fmla="*/ 570016 h 1496291"/>
                <a:gd name="connsiteX3" fmla="*/ 653143 w 724395"/>
                <a:gd name="connsiteY3" fmla="*/ 1258785 h 1496291"/>
                <a:gd name="connsiteX4" fmla="*/ 724395 w 724395"/>
                <a:gd name="connsiteY4" fmla="*/ 1496291 h 1496291"/>
                <a:gd name="connsiteX0" fmla="*/ 0 w 680327"/>
                <a:gd name="connsiteY0" fmla="*/ 0 h 1496291"/>
                <a:gd name="connsiteX1" fmla="*/ 597200 w 680327"/>
                <a:gd name="connsiteY1" fmla="*/ 475013 h 1496291"/>
                <a:gd name="connsiteX2" fmla="*/ 632826 w 680327"/>
                <a:gd name="connsiteY2" fmla="*/ 570016 h 1496291"/>
                <a:gd name="connsiteX3" fmla="*/ 609075 w 680327"/>
                <a:gd name="connsiteY3" fmla="*/ 1258785 h 1496291"/>
                <a:gd name="connsiteX4" fmla="*/ 680327 w 680327"/>
                <a:gd name="connsiteY4" fmla="*/ 1496291 h 1496291"/>
                <a:gd name="connsiteX0" fmla="*/ 0 w 680327"/>
                <a:gd name="connsiteY0" fmla="*/ 0 h 1496291"/>
                <a:gd name="connsiteX1" fmla="*/ 649530 w 680327"/>
                <a:gd name="connsiteY1" fmla="*/ 425437 h 1496291"/>
                <a:gd name="connsiteX2" fmla="*/ 632826 w 680327"/>
                <a:gd name="connsiteY2" fmla="*/ 570016 h 1496291"/>
                <a:gd name="connsiteX3" fmla="*/ 609075 w 680327"/>
                <a:gd name="connsiteY3" fmla="*/ 1258785 h 1496291"/>
                <a:gd name="connsiteX4" fmla="*/ 680327 w 680327"/>
                <a:gd name="connsiteY4" fmla="*/ 1496291 h 1496291"/>
                <a:gd name="connsiteX0" fmla="*/ 0 w 701681"/>
                <a:gd name="connsiteY0" fmla="*/ 0 h 1496291"/>
                <a:gd name="connsiteX1" fmla="*/ 649530 w 701681"/>
                <a:gd name="connsiteY1" fmla="*/ 425437 h 1496291"/>
                <a:gd name="connsiteX2" fmla="*/ 701681 w 701681"/>
                <a:gd name="connsiteY2" fmla="*/ 578279 h 1496291"/>
                <a:gd name="connsiteX3" fmla="*/ 609075 w 701681"/>
                <a:gd name="connsiteY3" fmla="*/ 1258785 h 1496291"/>
                <a:gd name="connsiteX4" fmla="*/ 680327 w 701681"/>
                <a:gd name="connsiteY4" fmla="*/ 1496291 h 1496291"/>
                <a:gd name="connsiteX0" fmla="*/ 0 w 701681"/>
                <a:gd name="connsiteY0" fmla="*/ 0 h 1496291"/>
                <a:gd name="connsiteX1" fmla="*/ 575166 w 701681"/>
                <a:gd name="connsiteY1" fmla="*/ 447470 h 1496291"/>
                <a:gd name="connsiteX2" fmla="*/ 701681 w 701681"/>
                <a:gd name="connsiteY2" fmla="*/ 578279 h 1496291"/>
                <a:gd name="connsiteX3" fmla="*/ 609075 w 701681"/>
                <a:gd name="connsiteY3" fmla="*/ 1258785 h 1496291"/>
                <a:gd name="connsiteX4" fmla="*/ 680327 w 701681"/>
                <a:gd name="connsiteY4" fmla="*/ 1496291 h 1496291"/>
                <a:gd name="connsiteX0" fmla="*/ 0 w 680327"/>
                <a:gd name="connsiteY0" fmla="*/ 0 h 1496291"/>
                <a:gd name="connsiteX1" fmla="*/ 575166 w 680327"/>
                <a:gd name="connsiteY1" fmla="*/ 447470 h 1496291"/>
                <a:gd name="connsiteX2" fmla="*/ 649351 w 680327"/>
                <a:gd name="connsiteY2" fmla="*/ 583787 h 1496291"/>
                <a:gd name="connsiteX3" fmla="*/ 609075 w 680327"/>
                <a:gd name="connsiteY3" fmla="*/ 1258785 h 1496291"/>
                <a:gd name="connsiteX4" fmla="*/ 680327 w 680327"/>
                <a:gd name="connsiteY4" fmla="*/ 1496291 h 1496291"/>
                <a:gd name="connsiteX0" fmla="*/ 0 w 680327"/>
                <a:gd name="connsiteY0" fmla="*/ 0 h 1496291"/>
                <a:gd name="connsiteX1" fmla="*/ 575166 w 680327"/>
                <a:gd name="connsiteY1" fmla="*/ 447470 h 1496291"/>
                <a:gd name="connsiteX2" fmla="*/ 649351 w 680327"/>
                <a:gd name="connsiteY2" fmla="*/ 583787 h 1496291"/>
                <a:gd name="connsiteX3" fmla="*/ 666913 w 680327"/>
                <a:gd name="connsiteY3" fmla="*/ 1253276 h 1496291"/>
                <a:gd name="connsiteX4" fmla="*/ 680327 w 680327"/>
                <a:gd name="connsiteY4" fmla="*/ 1496291 h 1496291"/>
                <a:gd name="connsiteX0" fmla="*/ 0 w 735411"/>
                <a:gd name="connsiteY0" fmla="*/ 0 h 1482520"/>
                <a:gd name="connsiteX1" fmla="*/ 575166 w 735411"/>
                <a:gd name="connsiteY1" fmla="*/ 447470 h 1482520"/>
                <a:gd name="connsiteX2" fmla="*/ 649351 w 735411"/>
                <a:gd name="connsiteY2" fmla="*/ 583787 h 1482520"/>
                <a:gd name="connsiteX3" fmla="*/ 666913 w 735411"/>
                <a:gd name="connsiteY3" fmla="*/ 1253276 h 1482520"/>
                <a:gd name="connsiteX4" fmla="*/ 735411 w 735411"/>
                <a:gd name="connsiteY4" fmla="*/ 1482520 h 1482520"/>
                <a:gd name="connsiteX0" fmla="*/ 0 w 699606"/>
                <a:gd name="connsiteY0" fmla="*/ 0 h 1518325"/>
                <a:gd name="connsiteX1" fmla="*/ 575166 w 699606"/>
                <a:gd name="connsiteY1" fmla="*/ 447470 h 1518325"/>
                <a:gd name="connsiteX2" fmla="*/ 649351 w 699606"/>
                <a:gd name="connsiteY2" fmla="*/ 583787 h 1518325"/>
                <a:gd name="connsiteX3" fmla="*/ 666913 w 699606"/>
                <a:gd name="connsiteY3" fmla="*/ 1253276 h 1518325"/>
                <a:gd name="connsiteX4" fmla="*/ 699606 w 699606"/>
                <a:gd name="connsiteY4" fmla="*/ 1518325 h 1518325"/>
                <a:gd name="connsiteX0" fmla="*/ 0 w 699606"/>
                <a:gd name="connsiteY0" fmla="*/ 0 h 1518325"/>
                <a:gd name="connsiteX1" fmla="*/ 575166 w 699606"/>
                <a:gd name="connsiteY1" fmla="*/ 447470 h 1518325"/>
                <a:gd name="connsiteX2" fmla="*/ 649351 w 699606"/>
                <a:gd name="connsiteY2" fmla="*/ 583787 h 1518325"/>
                <a:gd name="connsiteX3" fmla="*/ 625600 w 699606"/>
                <a:gd name="connsiteY3" fmla="*/ 1283572 h 1518325"/>
                <a:gd name="connsiteX4" fmla="*/ 699606 w 699606"/>
                <a:gd name="connsiteY4" fmla="*/ 1518325 h 1518325"/>
                <a:gd name="connsiteX0" fmla="*/ 0 w 835073"/>
                <a:gd name="connsiteY0" fmla="*/ 0 h 1602992"/>
                <a:gd name="connsiteX1" fmla="*/ 710633 w 835073"/>
                <a:gd name="connsiteY1" fmla="*/ 532137 h 1602992"/>
                <a:gd name="connsiteX2" fmla="*/ 784818 w 835073"/>
                <a:gd name="connsiteY2" fmla="*/ 668454 h 1602992"/>
                <a:gd name="connsiteX3" fmla="*/ 761067 w 835073"/>
                <a:gd name="connsiteY3" fmla="*/ 1368239 h 1602992"/>
                <a:gd name="connsiteX4" fmla="*/ 835073 w 835073"/>
                <a:gd name="connsiteY4" fmla="*/ 1602992 h 160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073" h="1602992">
                  <a:moveTo>
                    <a:pt x="0" y="0"/>
                  </a:moveTo>
                  <a:lnTo>
                    <a:pt x="710633" y="532137"/>
                  </a:lnTo>
                  <a:lnTo>
                    <a:pt x="784818" y="668454"/>
                  </a:lnTo>
                  <a:lnTo>
                    <a:pt x="761067" y="1368239"/>
                  </a:lnTo>
                  <a:lnTo>
                    <a:pt x="835073" y="1602992"/>
                  </a:lnTo>
                </a:path>
              </a:pathLst>
            </a:custGeom>
            <a:noFill/>
            <a:ln w="57150">
              <a:solidFill>
                <a:srgbClr val="8CE5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2879948" y="1388636"/>
              <a:ext cx="1998133" cy="4531096"/>
            </a:xfrm>
            <a:custGeom>
              <a:avLst/>
              <a:gdLst>
                <a:gd name="connsiteX0" fmla="*/ 0 w 1828800"/>
                <a:gd name="connsiteY0" fmla="*/ 0 h 4429496"/>
                <a:gd name="connsiteX1" fmla="*/ 498764 w 1828800"/>
                <a:gd name="connsiteY1" fmla="*/ 285008 h 4429496"/>
                <a:gd name="connsiteX2" fmla="*/ 498764 w 1828800"/>
                <a:gd name="connsiteY2" fmla="*/ 285008 h 4429496"/>
                <a:gd name="connsiteX3" fmla="*/ 1270660 w 1828800"/>
                <a:gd name="connsiteY3" fmla="*/ 843148 h 4429496"/>
                <a:gd name="connsiteX4" fmla="*/ 1365662 w 1828800"/>
                <a:gd name="connsiteY4" fmla="*/ 855024 h 4429496"/>
                <a:gd name="connsiteX5" fmla="*/ 1543792 w 1828800"/>
                <a:gd name="connsiteY5" fmla="*/ 1021278 h 4429496"/>
                <a:gd name="connsiteX6" fmla="*/ 1662546 w 1828800"/>
                <a:gd name="connsiteY6" fmla="*/ 1258785 h 4429496"/>
                <a:gd name="connsiteX7" fmla="*/ 1721922 w 1828800"/>
                <a:gd name="connsiteY7" fmla="*/ 1389413 h 4429496"/>
                <a:gd name="connsiteX8" fmla="*/ 1769424 w 1828800"/>
                <a:gd name="connsiteY8" fmla="*/ 1923803 h 4429496"/>
                <a:gd name="connsiteX9" fmla="*/ 1781299 w 1828800"/>
                <a:gd name="connsiteY9" fmla="*/ 2303813 h 4429496"/>
                <a:gd name="connsiteX10" fmla="*/ 1793174 w 1828800"/>
                <a:gd name="connsiteY10" fmla="*/ 2588821 h 4429496"/>
                <a:gd name="connsiteX11" fmla="*/ 1757548 w 1828800"/>
                <a:gd name="connsiteY11" fmla="*/ 3336966 h 4429496"/>
                <a:gd name="connsiteX12" fmla="*/ 1793174 w 1828800"/>
                <a:gd name="connsiteY12" fmla="*/ 3598224 h 4429496"/>
                <a:gd name="connsiteX13" fmla="*/ 1816925 w 1828800"/>
                <a:gd name="connsiteY13" fmla="*/ 4334494 h 4429496"/>
                <a:gd name="connsiteX14" fmla="*/ 1828800 w 1828800"/>
                <a:gd name="connsiteY14" fmla="*/ 4429496 h 4429496"/>
                <a:gd name="connsiteX0" fmla="*/ 0 w 1998133"/>
                <a:gd name="connsiteY0" fmla="*/ 0 h 4531096"/>
                <a:gd name="connsiteX1" fmla="*/ 668097 w 1998133"/>
                <a:gd name="connsiteY1" fmla="*/ 386608 h 4531096"/>
                <a:gd name="connsiteX2" fmla="*/ 668097 w 1998133"/>
                <a:gd name="connsiteY2" fmla="*/ 386608 h 4531096"/>
                <a:gd name="connsiteX3" fmla="*/ 1439993 w 1998133"/>
                <a:gd name="connsiteY3" fmla="*/ 944748 h 4531096"/>
                <a:gd name="connsiteX4" fmla="*/ 1534995 w 1998133"/>
                <a:gd name="connsiteY4" fmla="*/ 956624 h 4531096"/>
                <a:gd name="connsiteX5" fmla="*/ 1713125 w 1998133"/>
                <a:gd name="connsiteY5" fmla="*/ 1122878 h 4531096"/>
                <a:gd name="connsiteX6" fmla="*/ 1831879 w 1998133"/>
                <a:gd name="connsiteY6" fmla="*/ 1360385 h 4531096"/>
                <a:gd name="connsiteX7" fmla="*/ 1891255 w 1998133"/>
                <a:gd name="connsiteY7" fmla="*/ 1491013 h 4531096"/>
                <a:gd name="connsiteX8" fmla="*/ 1938757 w 1998133"/>
                <a:gd name="connsiteY8" fmla="*/ 2025403 h 4531096"/>
                <a:gd name="connsiteX9" fmla="*/ 1950632 w 1998133"/>
                <a:gd name="connsiteY9" fmla="*/ 2405413 h 4531096"/>
                <a:gd name="connsiteX10" fmla="*/ 1962507 w 1998133"/>
                <a:gd name="connsiteY10" fmla="*/ 2690421 h 4531096"/>
                <a:gd name="connsiteX11" fmla="*/ 1926881 w 1998133"/>
                <a:gd name="connsiteY11" fmla="*/ 3438566 h 4531096"/>
                <a:gd name="connsiteX12" fmla="*/ 1962507 w 1998133"/>
                <a:gd name="connsiteY12" fmla="*/ 3699824 h 4531096"/>
                <a:gd name="connsiteX13" fmla="*/ 1986258 w 1998133"/>
                <a:gd name="connsiteY13" fmla="*/ 4436094 h 4531096"/>
                <a:gd name="connsiteX14" fmla="*/ 1998133 w 1998133"/>
                <a:gd name="connsiteY14" fmla="*/ 4531096 h 453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98133" h="4531096">
                  <a:moveTo>
                    <a:pt x="0" y="0"/>
                  </a:moveTo>
                  <a:lnTo>
                    <a:pt x="668097" y="386608"/>
                  </a:lnTo>
                  <a:lnTo>
                    <a:pt x="668097" y="386608"/>
                  </a:lnTo>
                  <a:lnTo>
                    <a:pt x="1439993" y="944748"/>
                  </a:lnTo>
                  <a:lnTo>
                    <a:pt x="1534995" y="956624"/>
                  </a:lnTo>
                  <a:lnTo>
                    <a:pt x="1713125" y="1122878"/>
                  </a:lnTo>
                  <a:lnTo>
                    <a:pt x="1831879" y="1360385"/>
                  </a:lnTo>
                  <a:lnTo>
                    <a:pt x="1891255" y="1491013"/>
                  </a:lnTo>
                  <a:lnTo>
                    <a:pt x="1938757" y="2025403"/>
                  </a:lnTo>
                  <a:lnTo>
                    <a:pt x="1950632" y="2405413"/>
                  </a:lnTo>
                  <a:lnTo>
                    <a:pt x="1962507" y="2690421"/>
                  </a:lnTo>
                  <a:lnTo>
                    <a:pt x="1926881" y="3438566"/>
                  </a:lnTo>
                  <a:lnTo>
                    <a:pt x="1962507" y="3699824"/>
                  </a:lnTo>
                  <a:lnTo>
                    <a:pt x="1986258" y="4436094"/>
                  </a:lnTo>
                  <a:lnTo>
                    <a:pt x="1998133" y="4531096"/>
                  </a:lnTo>
                </a:path>
              </a:pathLst>
            </a:custGeom>
            <a:noFill/>
            <a:ln w="57150">
              <a:solidFill>
                <a:srgbClr val="8CE5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3292609" y="2627123"/>
              <a:ext cx="3491346" cy="712520"/>
            </a:xfrm>
            <a:custGeom>
              <a:avLst/>
              <a:gdLst>
                <a:gd name="connsiteX0" fmla="*/ 0 w 3491346"/>
                <a:gd name="connsiteY0" fmla="*/ 712520 h 712520"/>
                <a:gd name="connsiteX1" fmla="*/ 653143 w 3491346"/>
                <a:gd name="connsiteY1" fmla="*/ 451262 h 712520"/>
                <a:gd name="connsiteX2" fmla="*/ 1377538 w 3491346"/>
                <a:gd name="connsiteY2" fmla="*/ 308758 h 712520"/>
                <a:gd name="connsiteX3" fmla="*/ 1900052 w 3491346"/>
                <a:gd name="connsiteY3" fmla="*/ 225631 h 712520"/>
                <a:gd name="connsiteX4" fmla="*/ 2018805 w 3491346"/>
                <a:gd name="connsiteY4" fmla="*/ 237507 h 712520"/>
                <a:gd name="connsiteX5" fmla="*/ 2945081 w 3491346"/>
                <a:gd name="connsiteY5" fmla="*/ 95003 h 712520"/>
                <a:gd name="connsiteX6" fmla="*/ 3075709 w 3491346"/>
                <a:gd name="connsiteY6" fmla="*/ 0 h 712520"/>
                <a:gd name="connsiteX7" fmla="*/ 3230089 w 3491346"/>
                <a:gd name="connsiteY7" fmla="*/ 23751 h 712520"/>
                <a:gd name="connsiteX8" fmla="*/ 3384468 w 3491346"/>
                <a:gd name="connsiteY8" fmla="*/ 154379 h 712520"/>
                <a:gd name="connsiteX9" fmla="*/ 3455720 w 3491346"/>
                <a:gd name="connsiteY9" fmla="*/ 296883 h 712520"/>
                <a:gd name="connsiteX10" fmla="*/ 3491346 w 3491346"/>
                <a:gd name="connsiteY10" fmla="*/ 356260 h 71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1346" h="712520">
                  <a:moveTo>
                    <a:pt x="0" y="712520"/>
                  </a:moveTo>
                  <a:lnTo>
                    <a:pt x="653143" y="451262"/>
                  </a:lnTo>
                  <a:lnTo>
                    <a:pt x="1377538" y="308758"/>
                  </a:lnTo>
                  <a:lnTo>
                    <a:pt x="1900052" y="225631"/>
                  </a:lnTo>
                  <a:lnTo>
                    <a:pt x="2018805" y="237507"/>
                  </a:lnTo>
                  <a:lnTo>
                    <a:pt x="2945081" y="95003"/>
                  </a:lnTo>
                  <a:lnTo>
                    <a:pt x="3075709" y="0"/>
                  </a:lnTo>
                  <a:lnTo>
                    <a:pt x="3230089" y="23751"/>
                  </a:lnTo>
                  <a:lnTo>
                    <a:pt x="3384468" y="154379"/>
                  </a:lnTo>
                  <a:lnTo>
                    <a:pt x="3455720" y="296883"/>
                  </a:lnTo>
                  <a:lnTo>
                    <a:pt x="3491346" y="356260"/>
                  </a:lnTo>
                </a:path>
              </a:pathLst>
            </a:custGeom>
            <a:noFill/>
            <a:ln w="57150">
              <a:solidFill>
                <a:srgbClr val="8CE5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4123764" y="3720351"/>
              <a:ext cx="2312895" cy="627530"/>
            </a:xfrm>
            <a:custGeom>
              <a:avLst/>
              <a:gdLst>
                <a:gd name="connsiteX0" fmla="*/ 0 w 2312895"/>
                <a:gd name="connsiteY0" fmla="*/ 627530 h 627530"/>
                <a:gd name="connsiteX1" fmla="*/ 618565 w 2312895"/>
                <a:gd name="connsiteY1" fmla="*/ 8965 h 627530"/>
                <a:gd name="connsiteX2" fmla="*/ 869577 w 2312895"/>
                <a:gd name="connsiteY2" fmla="*/ 8965 h 627530"/>
                <a:gd name="connsiteX3" fmla="*/ 1640542 w 2312895"/>
                <a:gd name="connsiteY3" fmla="*/ 8965 h 627530"/>
                <a:gd name="connsiteX4" fmla="*/ 2312895 w 2312895"/>
                <a:gd name="connsiteY4" fmla="*/ 0 h 62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2895" h="627530">
                  <a:moveTo>
                    <a:pt x="0" y="627530"/>
                  </a:moveTo>
                  <a:lnTo>
                    <a:pt x="618565" y="8965"/>
                  </a:lnTo>
                  <a:lnTo>
                    <a:pt x="869577" y="8965"/>
                  </a:lnTo>
                  <a:lnTo>
                    <a:pt x="1640542" y="8965"/>
                  </a:lnTo>
                  <a:lnTo>
                    <a:pt x="2312895" y="0"/>
                  </a:lnTo>
                </a:path>
              </a:pathLst>
            </a:custGeom>
            <a:noFill/>
            <a:ln w="57150">
              <a:solidFill>
                <a:srgbClr val="8CE5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74189" y="1490236"/>
              <a:ext cx="5334694" cy="4772541"/>
            </a:xfrm>
            <a:prstGeom prst="rect">
              <a:avLst/>
            </a:prstGeom>
          </p:spPr>
        </p:pic>
      </p:grpSp>
      <p:sp>
        <p:nvSpPr>
          <p:cNvPr id="12" name="Freeform 11"/>
          <p:cNvSpPr/>
          <p:nvPr/>
        </p:nvSpPr>
        <p:spPr>
          <a:xfrm>
            <a:off x="1951105" y="3058159"/>
            <a:ext cx="3160889" cy="4560711"/>
          </a:xfrm>
          <a:custGeom>
            <a:avLst/>
            <a:gdLst>
              <a:gd name="connsiteX0" fmla="*/ 0 w 3160889"/>
              <a:gd name="connsiteY0" fmla="*/ 0 h 4560711"/>
              <a:gd name="connsiteX1" fmla="*/ 11289 w 3160889"/>
              <a:gd name="connsiteY1" fmla="*/ 395111 h 4560711"/>
              <a:gd name="connsiteX2" fmla="*/ 124177 w 3160889"/>
              <a:gd name="connsiteY2" fmla="*/ 620889 h 4560711"/>
              <a:gd name="connsiteX3" fmla="*/ 191911 w 3160889"/>
              <a:gd name="connsiteY3" fmla="*/ 778933 h 4560711"/>
              <a:gd name="connsiteX4" fmla="*/ 259644 w 3160889"/>
              <a:gd name="connsiteY4" fmla="*/ 1117600 h 4560711"/>
              <a:gd name="connsiteX5" fmla="*/ 417689 w 3160889"/>
              <a:gd name="connsiteY5" fmla="*/ 1298222 h 4560711"/>
              <a:gd name="connsiteX6" fmla="*/ 1253066 w 3160889"/>
              <a:gd name="connsiteY6" fmla="*/ 1986844 h 4560711"/>
              <a:gd name="connsiteX7" fmla="*/ 1444977 w 3160889"/>
              <a:gd name="connsiteY7" fmla="*/ 2235200 h 4560711"/>
              <a:gd name="connsiteX8" fmla="*/ 1772355 w 3160889"/>
              <a:gd name="connsiteY8" fmla="*/ 2788356 h 4560711"/>
              <a:gd name="connsiteX9" fmla="*/ 1907822 w 3160889"/>
              <a:gd name="connsiteY9" fmla="*/ 2889956 h 4560711"/>
              <a:gd name="connsiteX10" fmla="*/ 2099733 w 3160889"/>
              <a:gd name="connsiteY10" fmla="*/ 3104444 h 4560711"/>
              <a:gd name="connsiteX11" fmla="*/ 2348089 w 3160889"/>
              <a:gd name="connsiteY11" fmla="*/ 3352800 h 4560711"/>
              <a:gd name="connsiteX12" fmla="*/ 2641600 w 3160889"/>
              <a:gd name="connsiteY12" fmla="*/ 3691467 h 4560711"/>
              <a:gd name="connsiteX13" fmla="*/ 2765777 w 3160889"/>
              <a:gd name="connsiteY13" fmla="*/ 4041422 h 4560711"/>
              <a:gd name="connsiteX14" fmla="*/ 3160889 w 3160889"/>
              <a:gd name="connsiteY14" fmla="*/ 4560711 h 456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60889" h="4560711">
                <a:moveTo>
                  <a:pt x="0" y="0"/>
                </a:moveTo>
                <a:lnTo>
                  <a:pt x="11289" y="395111"/>
                </a:lnTo>
                <a:lnTo>
                  <a:pt x="124177" y="620889"/>
                </a:lnTo>
                <a:lnTo>
                  <a:pt x="191911" y="778933"/>
                </a:lnTo>
                <a:lnTo>
                  <a:pt x="259644" y="1117600"/>
                </a:lnTo>
                <a:lnTo>
                  <a:pt x="417689" y="1298222"/>
                </a:lnTo>
                <a:lnTo>
                  <a:pt x="1253066" y="1986844"/>
                </a:lnTo>
                <a:lnTo>
                  <a:pt x="1444977" y="2235200"/>
                </a:lnTo>
                <a:lnTo>
                  <a:pt x="1772355" y="2788356"/>
                </a:lnTo>
                <a:lnTo>
                  <a:pt x="1907822" y="2889956"/>
                </a:lnTo>
                <a:lnTo>
                  <a:pt x="2099733" y="3104444"/>
                </a:lnTo>
                <a:lnTo>
                  <a:pt x="2348089" y="3352800"/>
                </a:lnTo>
                <a:lnTo>
                  <a:pt x="2641600" y="3691467"/>
                </a:lnTo>
                <a:lnTo>
                  <a:pt x="2765777" y="4041422"/>
                </a:lnTo>
                <a:lnTo>
                  <a:pt x="3160889" y="456071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Freeform 12"/>
          <p:cNvSpPr/>
          <p:nvPr/>
        </p:nvSpPr>
        <p:spPr>
          <a:xfrm>
            <a:off x="4016971" y="3832029"/>
            <a:ext cx="3850840" cy="2307997"/>
          </a:xfrm>
          <a:custGeom>
            <a:avLst/>
            <a:gdLst>
              <a:gd name="connsiteX0" fmla="*/ 0 w 4334934"/>
              <a:gd name="connsiteY0" fmla="*/ 3296356 h 3296356"/>
              <a:gd name="connsiteX1" fmla="*/ 158045 w 4334934"/>
              <a:gd name="connsiteY1" fmla="*/ 3127022 h 3296356"/>
              <a:gd name="connsiteX2" fmla="*/ 824089 w 4334934"/>
              <a:gd name="connsiteY2" fmla="*/ 2822222 h 3296356"/>
              <a:gd name="connsiteX3" fmla="*/ 1072445 w 4334934"/>
              <a:gd name="connsiteY3" fmla="*/ 2641600 h 3296356"/>
              <a:gd name="connsiteX4" fmla="*/ 1377245 w 4334934"/>
              <a:gd name="connsiteY4" fmla="*/ 2404533 h 3296356"/>
              <a:gd name="connsiteX5" fmla="*/ 1749778 w 4334934"/>
              <a:gd name="connsiteY5" fmla="*/ 2302933 h 3296356"/>
              <a:gd name="connsiteX6" fmla="*/ 2370667 w 4334934"/>
              <a:gd name="connsiteY6" fmla="*/ 2269067 h 3296356"/>
              <a:gd name="connsiteX7" fmla="*/ 2889956 w 4334934"/>
              <a:gd name="connsiteY7" fmla="*/ 2009422 h 3296356"/>
              <a:gd name="connsiteX8" fmla="*/ 3454400 w 4334934"/>
              <a:gd name="connsiteY8" fmla="*/ 1614311 h 3296356"/>
              <a:gd name="connsiteX9" fmla="*/ 3714045 w 4334934"/>
              <a:gd name="connsiteY9" fmla="*/ 1264356 h 3296356"/>
              <a:gd name="connsiteX10" fmla="*/ 4334934 w 4334934"/>
              <a:gd name="connsiteY10" fmla="*/ 0 h 3296356"/>
              <a:gd name="connsiteX0" fmla="*/ 0 w 3850840"/>
              <a:gd name="connsiteY0" fmla="*/ 2307997 h 2307997"/>
              <a:gd name="connsiteX1" fmla="*/ 158045 w 3850840"/>
              <a:gd name="connsiteY1" fmla="*/ 2138663 h 2307997"/>
              <a:gd name="connsiteX2" fmla="*/ 824089 w 3850840"/>
              <a:gd name="connsiteY2" fmla="*/ 1833863 h 2307997"/>
              <a:gd name="connsiteX3" fmla="*/ 1072445 w 3850840"/>
              <a:gd name="connsiteY3" fmla="*/ 1653241 h 2307997"/>
              <a:gd name="connsiteX4" fmla="*/ 1377245 w 3850840"/>
              <a:gd name="connsiteY4" fmla="*/ 1416174 h 2307997"/>
              <a:gd name="connsiteX5" fmla="*/ 1749778 w 3850840"/>
              <a:gd name="connsiteY5" fmla="*/ 1314574 h 2307997"/>
              <a:gd name="connsiteX6" fmla="*/ 2370667 w 3850840"/>
              <a:gd name="connsiteY6" fmla="*/ 1280708 h 2307997"/>
              <a:gd name="connsiteX7" fmla="*/ 2889956 w 3850840"/>
              <a:gd name="connsiteY7" fmla="*/ 1021063 h 2307997"/>
              <a:gd name="connsiteX8" fmla="*/ 3454400 w 3850840"/>
              <a:gd name="connsiteY8" fmla="*/ 625952 h 2307997"/>
              <a:gd name="connsiteX9" fmla="*/ 3714045 w 3850840"/>
              <a:gd name="connsiteY9" fmla="*/ 275997 h 2307997"/>
              <a:gd name="connsiteX10" fmla="*/ 3850840 w 3850840"/>
              <a:gd name="connsiteY10" fmla="*/ 0 h 230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50840" h="2307997">
                <a:moveTo>
                  <a:pt x="0" y="2307997"/>
                </a:moveTo>
                <a:lnTo>
                  <a:pt x="158045" y="2138663"/>
                </a:lnTo>
                <a:lnTo>
                  <a:pt x="824089" y="1833863"/>
                </a:lnTo>
                <a:lnTo>
                  <a:pt x="1072445" y="1653241"/>
                </a:lnTo>
                <a:lnTo>
                  <a:pt x="1377245" y="1416174"/>
                </a:lnTo>
                <a:lnTo>
                  <a:pt x="1749778" y="1314574"/>
                </a:lnTo>
                <a:lnTo>
                  <a:pt x="2370667" y="1280708"/>
                </a:lnTo>
                <a:lnTo>
                  <a:pt x="2889956" y="1021063"/>
                </a:lnTo>
                <a:lnTo>
                  <a:pt x="3454400" y="625952"/>
                </a:lnTo>
                <a:lnTo>
                  <a:pt x="3714045" y="275997"/>
                </a:lnTo>
                <a:lnTo>
                  <a:pt x="385084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Freeform 13"/>
          <p:cNvSpPr/>
          <p:nvPr/>
        </p:nvSpPr>
        <p:spPr>
          <a:xfrm>
            <a:off x="-758229" y="-1423530"/>
            <a:ext cx="6152445" cy="5181600"/>
          </a:xfrm>
          <a:custGeom>
            <a:avLst/>
            <a:gdLst>
              <a:gd name="connsiteX0" fmla="*/ 0 w 6152445"/>
              <a:gd name="connsiteY0" fmla="*/ 2596445 h 5181600"/>
              <a:gd name="connsiteX1" fmla="*/ 609600 w 6152445"/>
              <a:gd name="connsiteY1" fmla="*/ 3070578 h 5181600"/>
              <a:gd name="connsiteX2" fmla="*/ 1151467 w 6152445"/>
              <a:gd name="connsiteY2" fmla="*/ 3680178 h 5181600"/>
              <a:gd name="connsiteX3" fmla="*/ 1422400 w 6152445"/>
              <a:gd name="connsiteY3" fmla="*/ 4154311 h 5181600"/>
              <a:gd name="connsiteX4" fmla="*/ 1817511 w 6152445"/>
              <a:gd name="connsiteY4" fmla="*/ 4526845 h 5181600"/>
              <a:gd name="connsiteX5" fmla="*/ 2167467 w 6152445"/>
              <a:gd name="connsiteY5" fmla="*/ 4876800 h 5181600"/>
              <a:gd name="connsiteX6" fmla="*/ 2246489 w 6152445"/>
              <a:gd name="connsiteY6" fmla="*/ 5125156 h 5181600"/>
              <a:gd name="connsiteX7" fmla="*/ 2415823 w 6152445"/>
              <a:gd name="connsiteY7" fmla="*/ 5181600 h 5181600"/>
              <a:gd name="connsiteX8" fmla="*/ 2856089 w 6152445"/>
              <a:gd name="connsiteY8" fmla="*/ 4989689 h 5181600"/>
              <a:gd name="connsiteX9" fmla="*/ 3420534 w 6152445"/>
              <a:gd name="connsiteY9" fmla="*/ 4628445 h 5181600"/>
              <a:gd name="connsiteX10" fmla="*/ 3793067 w 6152445"/>
              <a:gd name="connsiteY10" fmla="*/ 4289778 h 5181600"/>
              <a:gd name="connsiteX11" fmla="*/ 4007556 w 6152445"/>
              <a:gd name="connsiteY11" fmla="*/ 4030133 h 5181600"/>
              <a:gd name="connsiteX12" fmla="*/ 4594578 w 6152445"/>
              <a:gd name="connsiteY12" fmla="*/ 3838222 h 5181600"/>
              <a:gd name="connsiteX13" fmla="*/ 5215467 w 6152445"/>
              <a:gd name="connsiteY13" fmla="*/ 3160889 h 5181600"/>
              <a:gd name="connsiteX14" fmla="*/ 5317067 w 6152445"/>
              <a:gd name="connsiteY14" fmla="*/ 2460978 h 5181600"/>
              <a:gd name="connsiteX15" fmla="*/ 5757334 w 6152445"/>
              <a:gd name="connsiteY15" fmla="*/ 1693333 h 5181600"/>
              <a:gd name="connsiteX16" fmla="*/ 6028267 w 6152445"/>
              <a:gd name="connsiteY16" fmla="*/ 1196622 h 5181600"/>
              <a:gd name="connsiteX17" fmla="*/ 6062134 w 6152445"/>
              <a:gd name="connsiteY17" fmla="*/ 846667 h 5181600"/>
              <a:gd name="connsiteX18" fmla="*/ 6152445 w 6152445"/>
              <a:gd name="connsiteY18" fmla="*/ 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152445" h="5181600">
                <a:moveTo>
                  <a:pt x="0" y="2596445"/>
                </a:moveTo>
                <a:lnTo>
                  <a:pt x="609600" y="3070578"/>
                </a:lnTo>
                <a:lnTo>
                  <a:pt x="1151467" y="3680178"/>
                </a:lnTo>
                <a:lnTo>
                  <a:pt x="1422400" y="4154311"/>
                </a:lnTo>
                <a:lnTo>
                  <a:pt x="1817511" y="4526845"/>
                </a:lnTo>
                <a:lnTo>
                  <a:pt x="2167467" y="4876800"/>
                </a:lnTo>
                <a:lnTo>
                  <a:pt x="2246489" y="5125156"/>
                </a:lnTo>
                <a:lnTo>
                  <a:pt x="2415823" y="5181600"/>
                </a:lnTo>
                <a:lnTo>
                  <a:pt x="2856089" y="4989689"/>
                </a:lnTo>
                <a:lnTo>
                  <a:pt x="3420534" y="4628445"/>
                </a:lnTo>
                <a:lnTo>
                  <a:pt x="3793067" y="4289778"/>
                </a:lnTo>
                <a:lnTo>
                  <a:pt x="4007556" y="4030133"/>
                </a:lnTo>
                <a:lnTo>
                  <a:pt x="4594578" y="3838222"/>
                </a:lnTo>
                <a:lnTo>
                  <a:pt x="5215467" y="3160889"/>
                </a:lnTo>
                <a:lnTo>
                  <a:pt x="5317067" y="2460978"/>
                </a:lnTo>
                <a:lnTo>
                  <a:pt x="5757334" y="1693333"/>
                </a:lnTo>
                <a:lnTo>
                  <a:pt x="6028267" y="1196622"/>
                </a:lnTo>
                <a:lnTo>
                  <a:pt x="6062134" y="846667"/>
                </a:lnTo>
                <a:lnTo>
                  <a:pt x="6152445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Freeform 14"/>
          <p:cNvSpPr/>
          <p:nvPr/>
        </p:nvSpPr>
        <p:spPr>
          <a:xfrm>
            <a:off x="449682" y="-1242908"/>
            <a:ext cx="5441245" cy="4357511"/>
          </a:xfrm>
          <a:custGeom>
            <a:avLst/>
            <a:gdLst>
              <a:gd name="connsiteX0" fmla="*/ 0 w 5441245"/>
              <a:gd name="connsiteY0" fmla="*/ 3623734 h 4357511"/>
              <a:gd name="connsiteX1" fmla="*/ 327378 w 5441245"/>
              <a:gd name="connsiteY1" fmla="*/ 3714045 h 4357511"/>
              <a:gd name="connsiteX2" fmla="*/ 733778 w 5441245"/>
              <a:gd name="connsiteY2" fmla="*/ 4154311 h 4357511"/>
              <a:gd name="connsiteX3" fmla="*/ 1049867 w 5441245"/>
              <a:gd name="connsiteY3" fmla="*/ 4346223 h 4357511"/>
              <a:gd name="connsiteX4" fmla="*/ 1512712 w 5441245"/>
              <a:gd name="connsiteY4" fmla="*/ 4357511 h 4357511"/>
              <a:gd name="connsiteX5" fmla="*/ 2156178 w 5441245"/>
              <a:gd name="connsiteY5" fmla="*/ 4222045 h 4357511"/>
              <a:gd name="connsiteX6" fmla="*/ 2551289 w 5441245"/>
              <a:gd name="connsiteY6" fmla="*/ 3962400 h 4357511"/>
              <a:gd name="connsiteX7" fmla="*/ 2935112 w 5441245"/>
              <a:gd name="connsiteY7" fmla="*/ 3939823 h 4357511"/>
              <a:gd name="connsiteX8" fmla="*/ 3601156 w 5441245"/>
              <a:gd name="connsiteY8" fmla="*/ 3725334 h 4357511"/>
              <a:gd name="connsiteX9" fmla="*/ 3804356 w 5441245"/>
              <a:gd name="connsiteY9" fmla="*/ 3578578 h 4357511"/>
              <a:gd name="connsiteX10" fmla="*/ 4312356 w 5441245"/>
              <a:gd name="connsiteY10" fmla="*/ 3476978 h 4357511"/>
              <a:gd name="connsiteX11" fmla="*/ 4651023 w 5441245"/>
              <a:gd name="connsiteY11" fmla="*/ 3341511 h 4357511"/>
              <a:gd name="connsiteX12" fmla="*/ 4809067 w 5441245"/>
              <a:gd name="connsiteY12" fmla="*/ 3014134 h 4357511"/>
              <a:gd name="connsiteX13" fmla="*/ 4967112 w 5441245"/>
              <a:gd name="connsiteY13" fmla="*/ 2314223 h 4357511"/>
              <a:gd name="connsiteX14" fmla="*/ 5317067 w 5441245"/>
              <a:gd name="connsiteY14" fmla="*/ 1704623 h 4357511"/>
              <a:gd name="connsiteX15" fmla="*/ 5283200 w 5441245"/>
              <a:gd name="connsiteY15" fmla="*/ 1196623 h 4357511"/>
              <a:gd name="connsiteX16" fmla="*/ 5350934 w 5441245"/>
              <a:gd name="connsiteY16" fmla="*/ 304800 h 4357511"/>
              <a:gd name="connsiteX17" fmla="*/ 5441245 w 5441245"/>
              <a:gd name="connsiteY17" fmla="*/ 0 h 435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1245" h="4357511">
                <a:moveTo>
                  <a:pt x="0" y="3623734"/>
                </a:moveTo>
                <a:lnTo>
                  <a:pt x="327378" y="3714045"/>
                </a:lnTo>
                <a:lnTo>
                  <a:pt x="733778" y="4154311"/>
                </a:lnTo>
                <a:lnTo>
                  <a:pt x="1049867" y="4346223"/>
                </a:lnTo>
                <a:lnTo>
                  <a:pt x="1512712" y="4357511"/>
                </a:lnTo>
                <a:lnTo>
                  <a:pt x="2156178" y="4222045"/>
                </a:lnTo>
                <a:lnTo>
                  <a:pt x="2551289" y="3962400"/>
                </a:lnTo>
                <a:lnTo>
                  <a:pt x="2935112" y="3939823"/>
                </a:lnTo>
                <a:lnTo>
                  <a:pt x="3601156" y="3725334"/>
                </a:lnTo>
                <a:lnTo>
                  <a:pt x="3804356" y="3578578"/>
                </a:lnTo>
                <a:lnTo>
                  <a:pt x="4312356" y="3476978"/>
                </a:lnTo>
                <a:lnTo>
                  <a:pt x="4651023" y="3341511"/>
                </a:lnTo>
                <a:lnTo>
                  <a:pt x="4809067" y="3014134"/>
                </a:lnTo>
                <a:lnTo>
                  <a:pt x="4967112" y="2314223"/>
                </a:lnTo>
                <a:lnTo>
                  <a:pt x="5317067" y="1704623"/>
                </a:lnTo>
                <a:lnTo>
                  <a:pt x="5283200" y="1196623"/>
                </a:lnTo>
                <a:lnTo>
                  <a:pt x="5350934" y="304800"/>
                </a:lnTo>
                <a:lnTo>
                  <a:pt x="5441245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Freeform 15"/>
          <p:cNvSpPr/>
          <p:nvPr/>
        </p:nvSpPr>
        <p:spPr>
          <a:xfrm>
            <a:off x="-769518" y="3554870"/>
            <a:ext cx="2257778" cy="248356"/>
          </a:xfrm>
          <a:custGeom>
            <a:avLst/>
            <a:gdLst>
              <a:gd name="connsiteX0" fmla="*/ 0 w 2257778"/>
              <a:gd name="connsiteY0" fmla="*/ 0 h 248356"/>
              <a:gd name="connsiteX1" fmla="*/ 745067 w 2257778"/>
              <a:gd name="connsiteY1" fmla="*/ 67733 h 248356"/>
              <a:gd name="connsiteX2" fmla="*/ 1388534 w 2257778"/>
              <a:gd name="connsiteY2" fmla="*/ 79022 h 248356"/>
              <a:gd name="connsiteX3" fmla="*/ 1975556 w 2257778"/>
              <a:gd name="connsiteY3" fmla="*/ 248356 h 248356"/>
              <a:gd name="connsiteX4" fmla="*/ 2212623 w 2257778"/>
              <a:gd name="connsiteY4" fmla="*/ 214489 h 248356"/>
              <a:gd name="connsiteX5" fmla="*/ 2257778 w 2257778"/>
              <a:gd name="connsiteY5" fmla="*/ 124178 h 24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778" h="248356">
                <a:moveTo>
                  <a:pt x="0" y="0"/>
                </a:moveTo>
                <a:lnTo>
                  <a:pt x="745067" y="67733"/>
                </a:lnTo>
                <a:lnTo>
                  <a:pt x="1388534" y="79022"/>
                </a:lnTo>
                <a:lnTo>
                  <a:pt x="1975556" y="248356"/>
                </a:lnTo>
                <a:lnTo>
                  <a:pt x="2212623" y="214489"/>
                </a:lnTo>
                <a:lnTo>
                  <a:pt x="2257778" y="124178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Freeform 16"/>
          <p:cNvSpPr/>
          <p:nvPr/>
        </p:nvSpPr>
        <p:spPr>
          <a:xfrm>
            <a:off x="1476971" y="-588152"/>
            <a:ext cx="3059289" cy="4278489"/>
          </a:xfrm>
          <a:custGeom>
            <a:avLst/>
            <a:gdLst>
              <a:gd name="connsiteX0" fmla="*/ 0 w 3059289"/>
              <a:gd name="connsiteY0" fmla="*/ 4278489 h 4278489"/>
              <a:gd name="connsiteX1" fmla="*/ 33867 w 3059289"/>
              <a:gd name="connsiteY1" fmla="*/ 4233333 h 4278489"/>
              <a:gd name="connsiteX2" fmla="*/ 530578 w 3059289"/>
              <a:gd name="connsiteY2" fmla="*/ 3928533 h 4278489"/>
              <a:gd name="connsiteX3" fmla="*/ 869245 w 3059289"/>
              <a:gd name="connsiteY3" fmla="*/ 3838222 h 4278489"/>
              <a:gd name="connsiteX4" fmla="*/ 1275645 w 3059289"/>
              <a:gd name="connsiteY4" fmla="*/ 3217333 h 4278489"/>
              <a:gd name="connsiteX5" fmla="*/ 1275645 w 3059289"/>
              <a:gd name="connsiteY5" fmla="*/ 2923822 h 4278489"/>
              <a:gd name="connsiteX6" fmla="*/ 1546578 w 3059289"/>
              <a:gd name="connsiteY6" fmla="*/ 2652889 h 4278489"/>
              <a:gd name="connsiteX7" fmla="*/ 1603023 w 3059289"/>
              <a:gd name="connsiteY7" fmla="*/ 2393244 h 4278489"/>
              <a:gd name="connsiteX8" fmla="*/ 1817511 w 3059289"/>
              <a:gd name="connsiteY8" fmla="*/ 2077155 h 4278489"/>
              <a:gd name="connsiteX9" fmla="*/ 1964267 w 3059289"/>
              <a:gd name="connsiteY9" fmla="*/ 1851378 h 4278489"/>
              <a:gd name="connsiteX10" fmla="*/ 2088445 w 3059289"/>
              <a:gd name="connsiteY10" fmla="*/ 1727200 h 4278489"/>
              <a:gd name="connsiteX11" fmla="*/ 2370667 w 3059289"/>
              <a:gd name="connsiteY11" fmla="*/ 925689 h 4278489"/>
              <a:gd name="connsiteX12" fmla="*/ 2664178 w 3059289"/>
              <a:gd name="connsiteY12" fmla="*/ 530578 h 4278489"/>
              <a:gd name="connsiteX13" fmla="*/ 3059289 w 3059289"/>
              <a:gd name="connsiteY13" fmla="*/ 0 h 427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59289" h="4278489">
                <a:moveTo>
                  <a:pt x="0" y="4278489"/>
                </a:moveTo>
                <a:lnTo>
                  <a:pt x="33867" y="4233333"/>
                </a:lnTo>
                <a:lnTo>
                  <a:pt x="530578" y="3928533"/>
                </a:lnTo>
                <a:lnTo>
                  <a:pt x="869245" y="3838222"/>
                </a:lnTo>
                <a:lnTo>
                  <a:pt x="1275645" y="3217333"/>
                </a:lnTo>
                <a:lnTo>
                  <a:pt x="1275645" y="2923822"/>
                </a:lnTo>
                <a:lnTo>
                  <a:pt x="1546578" y="2652889"/>
                </a:lnTo>
                <a:lnTo>
                  <a:pt x="1603023" y="2393244"/>
                </a:lnTo>
                <a:lnTo>
                  <a:pt x="1817511" y="2077155"/>
                </a:lnTo>
                <a:lnTo>
                  <a:pt x="1964267" y="1851378"/>
                </a:lnTo>
                <a:lnTo>
                  <a:pt x="2088445" y="1727200"/>
                </a:lnTo>
                <a:lnTo>
                  <a:pt x="2370667" y="925689"/>
                </a:lnTo>
                <a:lnTo>
                  <a:pt x="2664178" y="530578"/>
                </a:lnTo>
                <a:lnTo>
                  <a:pt x="3059289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Freeform 22"/>
          <p:cNvSpPr/>
          <p:nvPr/>
        </p:nvSpPr>
        <p:spPr>
          <a:xfrm>
            <a:off x="2921033" y="773917"/>
            <a:ext cx="3012704" cy="4347909"/>
          </a:xfrm>
          <a:custGeom>
            <a:avLst/>
            <a:gdLst>
              <a:gd name="connsiteX0" fmla="*/ 2707574 w 2885704"/>
              <a:gd name="connsiteY0" fmla="*/ 4263242 h 4263242"/>
              <a:gd name="connsiteX1" fmla="*/ 2719449 w 2885704"/>
              <a:gd name="connsiteY1" fmla="*/ 2386940 h 4263242"/>
              <a:gd name="connsiteX2" fmla="*/ 2850078 w 2885704"/>
              <a:gd name="connsiteY2" fmla="*/ 1995055 h 4263242"/>
              <a:gd name="connsiteX3" fmla="*/ 2885704 w 2885704"/>
              <a:gd name="connsiteY3" fmla="*/ 1318161 h 4263242"/>
              <a:gd name="connsiteX4" fmla="*/ 2422566 w 2885704"/>
              <a:gd name="connsiteY4" fmla="*/ 1306286 h 4263242"/>
              <a:gd name="connsiteX5" fmla="*/ 1947553 w 2885704"/>
              <a:gd name="connsiteY5" fmla="*/ 1116280 h 4263242"/>
              <a:gd name="connsiteX6" fmla="*/ 1543792 w 2885704"/>
              <a:gd name="connsiteY6" fmla="*/ 1128156 h 4263242"/>
              <a:gd name="connsiteX7" fmla="*/ 486888 w 2885704"/>
              <a:gd name="connsiteY7" fmla="*/ 463138 h 4263242"/>
              <a:gd name="connsiteX8" fmla="*/ 475013 w 2885704"/>
              <a:gd name="connsiteY8" fmla="*/ 332509 h 4263242"/>
              <a:gd name="connsiteX9" fmla="*/ 0 w 2885704"/>
              <a:gd name="connsiteY9" fmla="*/ 0 h 4263242"/>
              <a:gd name="connsiteX0" fmla="*/ 2834574 w 3012704"/>
              <a:gd name="connsiteY0" fmla="*/ 4347909 h 4347909"/>
              <a:gd name="connsiteX1" fmla="*/ 2846449 w 3012704"/>
              <a:gd name="connsiteY1" fmla="*/ 2471607 h 4347909"/>
              <a:gd name="connsiteX2" fmla="*/ 2977078 w 3012704"/>
              <a:gd name="connsiteY2" fmla="*/ 2079722 h 4347909"/>
              <a:gd name="connsiteX3" fmla="*/ 3012704 w 3012704"/>
              <a:gd name="connsiteY3" fmla="*/ 1402828 h 4347909"/>
              <a:gd name="connsiteX4" fmla="*/ 2549566 w 3012704"/>
              <a:gd name="connsiteY4" fmla="*/ 1390953 h 4347909"/>
              <a:gd name="connsiteX5" fmla="*/ 2074553 w 3012704"/>
              <a:gd name="connsiteY5" fmla="*/ 1200947 h 4347909"/>
              <a:gd name="connsiteX6" fmla="*/ 1670792 w 3012704"/>
              <a:gd name="connsiteY6" fmla="*/ 1212823 h 4347909"/>
              <a:gd name="connsiteX7" fmla="*/ 613888 w 3012704"/>
              <a:gd name="connsiteY7" fmla="*/ 547805 h 4347909"/>
              <a:gd name="connsiteX8" fmla="*/ 602013 w 3012704"/>
              <a:gd name="connsiteY8" fmla="*/ 417176 h 4347909"/>
              <a:gd name="connsiteX9" fmla="*/ 0 w 3012704"/>
              <a:gd name="connsiteY9" fmla="*/ 0 h 434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2704" h="4347909">
                <a:moveTo>
                  <a:pt x="2834574" y="4347909"/>
                </a:moveTo>
                <a:cubicBezTo>
                  <a:pt x="2838532" y="3722475"/>
                  <a:pt x="2842491" y="3097041"/>
                  <a:pt x="2846449" y="2471607"/>
                </a:cubicBezTo>
                <a:lnTo>
                  <a:pt x="2977078" y="2079722"/>
                </a:lnTo>
                <a:lnTo>
                  <a:pt x="3012704" y="1402828"/>
                </a:lnTo>
                <a:lnTo>
                  <a:pt x="2549566" y="1390953"/>
                </a:lnTo>
                <a:lnTo>
                  <a:pt x="2074553" y="1200947"/>
                </a:lnTo>
                <a:lnTo>
                  <a:pt x="1670792" y="1212823"/>
                </a:lnTo>
                <a:lnTo>
                  <a:pt x="613888" y="547805"/>
                </a:lnTo>
                <a:lnTo>
                  <a:pt x="602013" y="417176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2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Freeform 23"/>
          <p:cNvSpPr/>
          <p:nvPr/>
        </p:nvSpPr>
        <p:spPr>
          <a:xfrm>
            <a:off x="2729736" y="990880"/>
            <a:ext cx="805185" cy="1589628"/>
          </a:xfrm>
          <a:custGeom>
            <a:avLst/>
            <a:gdLst>
              <a:gd name="connsiteX0" fmla="*/ 0 w 724395"/>
              <a:gd name="connsiteY0" fmla="*/ 0 h 1496291"/>
              <a:gd name="connsiteX1" fmla="*/ 641268 w 724395"/>
              <a:gd name="connsiteY1" fmla="*/ 475013 h 1496291"/>
              <a:gd name="connsiteX2" fmla="*/ 676894 w 724395"/>
              <a:gd name="connsiteY2" fmla="*/ 570016 h 1496291"/>
              <a:gd name="connsiteX3" fmla="*/ 653143 w 724395"/>
              <a:gd name="connsiteY3" fmla="*/ 1258785 h 1496291"/>
              <a:gd name="connsiteX4" fmla="*/ 724395 w 724395"/>
              <a:gd name="connsiteY4" fmla="*/ 1496291 h 1496291"/>
              <a:gd name="connsiteX0" fmla="*/ 0 w 724395"/>
              <a:gd name="connsiteY0" fmla="*/ 0 h 1496291"/>
              <a:gd name="connsiteX1" fmla="*/ 641268 w 724395"/>
              <a:gd name="connsiteY1" fmla="*/ 475013 h 1496291"/>
              <a:gd name="connsiteX2" fmla="*/ 676894 w 724395"/>
              <a:gd name="connsiteY2" fmla="*/ 570016 h 1496291"/>
              <a:gd name="connsiteX3" fmla="*/ 677931 w 724395"/>
              <a:gd name="connsiteY3" fmla="*/ 1247768 h 1496291"/>
              <a:gd name="connsiteX4" fmla="*/ 724395 w 724395"/>
              <a:gd name="connsiteY4" fmla="*/ 1496291 h 1496291"/>
              <a:gd name="connsiteX0" fmla="*/ 0 w 724395"/>
              <a:gd name="connsiteY0" fmla="*/ 0 h 1496291"/>
              <a:gd name="connsiteX1" fmla="*/ 663302 w 724395"/>
              <a:gd name="connsiteY1" fmla="*/ 463996 h 1496291"/>
              <a:gd name="connsiteX2" fmla="*/ 676894 w 724395"/>
              <a:gd name="connsiteY2" fmla="*/ 570016 h 1496291"/>
              <a:gd name="connsiteX3" fmla="*/ 677931 w 724395"/>
              <a:gd name="connsiteY3" fmla="*/ 1247768 h 1496291"/>
              <a:gd name="connsiteX4" fmla="*/ 724395 w 724395"/>
              <a:gd name="connsiteY4" fmla="*/ 1496291 h 1496291"/>
              <a:gd name="connsiteX0" fmla="*/ 0 w 724395"/>
              <a:gd name="connsiteY0" fmla="*/ 0 h 1496291"/>
              <a:gd name="connsiteX1" fmla="*/ 663302 w 724395"/>
              <a:gd name="connsiteY1" fmla="*/ 463996 h 1496291"/>
              <a:gd name="connsiteX2" fmla="*/ 698927 w 724395"/>
              <a:gd name="connsiteY2" fmla="*/ 561753 h 1496291"/>
              <a:gd name="connsiteX3" fmla="*/ 677931 w 724395"/>
              <a:gd name="connsiteY3" fmla="*/ 1247768 h 1496291"/>
              <a:gd name="connsiteX4" fmla="*/ 724395 w 724395"/>
              <a:gd name="connsiteY4" fmla="*/ 1496291 h 1496291"/>
              <a:gd name="connsiteX0" fmla="*/ 0 w 652785"/>
              <a:gd name="connsiteY0" fmla="*/ 0 h 1488028"/>
              <a:gd name="connsiteX1" fmla="*/ 591692 w 652785"/>
              <a:gd name="connsiteY1" fmla="*/ 455733 h 1488028"/>
              <a:gd name="connsiteX2" fmla="*/ 627317 w 652785"/>
              <a:gd name="connsiteY2" fmla="*/ 553490 h 1488028"/>
              <a:gd name="connsiteX3" fmla="*/ 606321 w 652785"/>
              <a:gd name="connsiteY3" fmla="*/ 1239505 h 1488028"/>
              <a:gd name="connsiteX4" fmla="*/ 652785 w 652785"/>
              <a:gd name="connsiteY4" fmla="*/ 1488028 h 1488028"/>
              <a:gd name="connsiteX0" fmla="*/ 0 w 652785"/>
              <a:gd name="connsiteY0" fmla="*/ 0 h 1488028"/>
              <a:gd name="connsiteX1" fmla="*/ 599955 w 652785"/>
              <a:gd name="connsiteY1" fmla="*/ 450225 h 1488028"/>
              <a:gd name="connsiteX2" fmla="*/ 627317 w 652785"/>
              <a:gd name="connsiteY2" fmla="*/ 553490 h 1488028"/>
              <a:gd name="connsiteX3" fmla="*/ 606321 w 652785"/>
              <a:gd name="connsiteY3" fmla="*/ 1239505 h 1488028"/>
              <a:gd name="connsiteX4" fmla="*/ 652785 w 652785"/>
              <a:gd name="connsiteY4" fmla="*/ 1488028 h 1488028"/>
              <a:gd name="connsiteX0" fmla="*/ 0 w 652785"/>
              <a:gd name="connsiteY0" fmla="*/ 0 h 1488028"/>
              <a:gd name="connsiteX1" fmla="*/ 594446 w 652785"/>
              <a:gd name="connsiteY1" fmla="*/ 450225 h 1488028"/>
              <a:gd name="connsiteX2" fmla="*/ 627317 w 652785"/>
              <a:gd name="connsiteY2" fmla="*/ 553490 h 1488028"/>
              <a:gd name="connsiteX3" fmla="*/ 606321 w 652785"/>
              <a:gd name="connsiteY3" fmla="*/ 1239505 h 1488028"/>
              <a:gd name="connsiteX4" fmla="*/ 652785 w 652785"/>
              <a:gd name="connsiteY4" fmla="*/ 1488028 h 1488028"/>
              <a:gd name="connsiteX0" fmla="*/ 0 w 805185"/>
              <a:gd name="connsiteY0" fmla="*/ 0 h 1589628"/>
              <a:gd name="connsiteX1" fmla="*/ 746846 w 805185"/>
              <a:gd name="connsiteY1" fmla="*/ 551825 h 1589628"/>
              <a:gd name="connsiteX2" fmla="*/ 779717 w 805185"/>
              <a:gd name="connsiteY2" fmla="*/ 655090 h 1589628"/>
              <a:gd name="connsiteX3" fmla="*/ 758721 w 805185"/>
              <a:gd name="connsiteY3" fmla="*/ 1341105 h 1589628"/>
              <a:gd name="connsiteX4" fmla="*/ 805185 w 805185"/>
              <a:gd name="connsiteY4" fmla="*/ 1589628 h 158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185" h="1589628">
                <a:moveTo>
                  <a:pt x="0" y="0"/>
                </a:moveTo>
                <a:lnTo>
                  <a:pt x="746846" y="551825"/>
                </a:lnTo>
                <a:lnTo>
                  <a:pt x="779717" y="655090"/>
                </a:lnTo>
                <a:cubicBezTo>
                  <a:pt x="780063" y="881007"/>
                  <a:pt x="758375" y="1115188"/>
                  <a:pt x="758721" y="1341105"/>
                </a:cubicBezTo>
                <a:lnTo>
                  <a:pt x="805185" y="1589628"/>
                </a:lnTo>
              </a:path>
            </a:pathLst>
          </a:custGeom>
          <a:noFill/>
          <a:ln w="28575">
            <a:solidFill>
              <a:srgbClr val="F2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Freeform 24"/>
          <p:cNvSpPr/>
          <p:nvPr/>
        </p:nvSpPr>
        <p:spPr>
          <a:xfrm>
            <a:off x="2474827" y="1323591"/>
            <a:ext cx="1938867" cy="4522629"/>
          </a:xfrm>
          <a:custGeom>
            <a:avLst/>
            <a:gdLst>
              <a:gd name="connsiteX0" fmla="*/ 0 w 1828800"/>
              <a:gd name="connsiteY0" fmla="*/ 0 h 4429496"/>
              <a:gd name="connsiteX1" fmla="*/ 498764 w 1828800"/>
              <a:gd name="connsiteY1" fmla="*/ 285008 h 4429496"/>
              <a:gd name="connsiteX2" fmla="*/ 498764 w 1828800"/>
              <a:gd name="connsiteY2" fmla="*/ 285008 h 4429496"/>
              <a:gd name="connsiteX3" fmla="*/ 1270660 w 1828800"/>
              <a:gd name="connsiteY3" fmla="*/ 843148 h 4429496"/>
              <a:gd name="connsiteX4" fmla="*/ 1365662 w 1828800"/>
              <a:gd name="connsiteY4" fmla="*/ 855024 h 4429496"/>
              <a:gd name="connsiteX5" fmla="*/ 1543792 w 1828800"/>
              <a:gd name="connsiteY5" fmla="*/ 1021278 h 4429496"/>
              <a:gd name="connsiteX6" fmla="*/ 1662546 w 1828800"/>
              <a:gd name="connsiteY6" fmla="*/ 1258785 h 4429496"/>
              <a:gd name="connsiteX7" fmla="*/ 1721922 w 1828800"/>
              <a:gd name="connsiteY7" fmla="*/ 1389413 h 4429496"/>
              <a:gd name="connsiteX8" fmla="*/ 1769424 w 1828800"/>
              <a:gd name="connsiteY8" fmla="*/ 1923803 h 4429496"/>
              <a:gd name="connsiteX9" fmla="*/ 1781299 w 1828800"/>
              <a:gd name="connsiteY9" fmla="*/ 2303813 h 4429496"/>
              <a:gd name="connsiteX10" fmla="*/ 1793174 w 1828800"/>
              <a:gd name="connsiteY10" fmla="*/ 2588821 h 4429496"/>
              <a:gd name="connsiteX11" fmla="*/ 1757548 w 1828800"/>
              <a:gd name="connsiteY11" fmla="*/ 3336966 h 4429496"/>
              <a:gd name="connsiteX12" fmla="*/ 1793174 w 1828800"/>
              <a:gd name="connsiteY12" fmla="*/ 3598224 h 4429496"/>
              <a:gd name="connsiteX13" fmla="*/ 1816925 w 1828800"/>
              <a:gd name="connsiteY13" fmla="*/ 4334494 h 4429496"/>
              <a:gd name="connsiteX14" fmla="*/ 1828800 w 1828800"/>
              <a:gd name="connsiteY14" fmla="*/ 4429496 h 4429496"/>
              <a:gd name="connsiteX0" fmla="*/ 0 w 1938867"/>
              <a:gd name="connsiteY0" fmla="*/ 0 h 4522629"/>
              <a:gd name="connsiteX1" fmla="*/ 608831 w 1938867"/>
              <a:gd name="connsiteY1" fmla="*/ 378141 h 4522629"/>
              <a:gd name="connsiteX2" fmla="*/ 608831 w 1938867"/>
              <a:gd name="connsiteY2" fmla="*/ 378141 h 4522629"/>
              <a:gd name="connsiteX3" fmla="*/ 1380727 w 1938867"/>
              <a:gd name="connsiteY3" fmla="*/ 936281 h 4522629"/>
              <a:gd name="connsiteX4" fmla="*/ 1475729 w 1938867"/>
              <a:gd name="connsiteY4" fmla="*/ 948157 h 4522629"/>
              <a:gd name="connsiteX5" fmla="*/ 1653859 w 1938867"/>
              <a:gd name="connsiteY5" fmla="*/ 1114411 h 4522629"/>
              <a:gd name="connsiteX6" fmla="*/ 1772613 w 1938867"/>
              <a:gd name="connsiteY6" fmla="*/ 1351918 h 4522629"/>
              <a:gd name="connsiteX7" fmla="*/ 1831989 w 1938867"/>
              <a:gd name="connsiteY7" fmla="*/ 1482546 h 4522629"/>
              <a:gd name="connsiteX8" fmla="*/ 1879491 w 1938867"/>
              <a:gd name="connsiteY8" fmla="*/ 2016936 h 4522629"/>
              <a:gd name="connsiteX9" fmla="*/ 1891366 w 1938867"/>
              <a:gd name="connsiteY9" fmla="*/ 2396946 h 4522629"/>
              <a:gd name="connsiteX10" fmla="*/ 1903241 w 1938867"/>
              <a:gd name="connsiteY10" fmla="*/ 2681954 h 4522629"/>
              <a:gd name="connsiteX11" fmla="*/ 1867615 w 1938867"/>
              <a:gd name="connsiteY11" fmla="*/ 3430099 h 4522629"/>
              <a:gd name="connsiteX12" fmla="*/ 1903241 w 1938867"/>
              <a:gd name="connsiteY12" fmla="*/ 3691357 h 4522629"/>
              <a:gd name="connsiteX13" fmla="*/ 1926992 w 1938867"/>
              <a:gd name="connsiteY13" fmla="*/ 4427627 h 4522629"/>
              <a:gd name="connsiteX14" fmla="*/ 1938867 w 1938867"/>
              <a:gd name="connsiteY14" fmla="*/ 4522629 h 452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38867" h="4522629">
                <a:moveTo>
                  <a:pt x="0" y="0"/>
                </a:moveTo>
                <a:lnTo>
                  <a:pt x="608831" y="378141"/>
                </a:lnTo>
                <a:lnTo>
                  <a:pt x="608831" y="378141"/>
                </a:lnTo>
                <a:lnTo>
                  <a:pt x="1380727" y="936281"/>
                </a:lnTo>
                <a:lnTo>
                  <a:pt x="1475729" y="948157"/>
                </a:lnTo>
                <a:lnTo>
                  <a:pt x="1653859" y="1114411"/>
                </a:lnTo>
                <a:lnTo>
                  <a:pt x="1772613" y="1351918"/>
                </a:lnTo>
                <a:lnTo>
                  <a:pt x="1831989" y="1482546"/>
                </a:lnTo>
                <a:lnTo>
                  <a:pt x="1879491" y="2016936"/>
                </a:lnTo>
                <a:lnTo>
                  <a:pt x="1891366" y="2396946"/>
                </a:lnTo>
                <a:lnTo>
                  <a:pt x="1903241" y="2681954"/>
                </a:lnTo>
                <a:lnTo>
                  <a:pt x="1867615" y="3430099"/>
                </a:lnTo>
                <a:lnTo>
                  <a:pt x="1903241" y="3691357"/>
                </a:lnTo>
                <a:lnTo>
                  <a:pt x="1926992" y="4427627"/>
                </a:lnTo>
                <a:lnTo>
                  <a:pt x="1938867" y="4522629"/>
                </a:lnTo>
              </a:path>
            </a:pathLst>
          </a:custGeom>
          <a:noFill/>
          <a:ln w="28575">
            <a:solidFill>
              <a:srgbClr val="F2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8472" y="490871"/>
            <a:ext cx="1231832" cy="1352797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2846152" y="2580507"/>
            <a:ext cx="3491346" cy="712520"/>
          </a:xfrm>
          <a:custGeom>
            <a:avLst/>
            <a:gdLst>
              <a:gd name="connsiteX0" fmla="*/ 0 w 3491346"/>
              <a:gd name="connsiteY0" fmla="*/ 712520 h 712520"/>
              <a:gd name="connsiteX1" fmla="*/ 653143 w 3491346"/>
              <a:gd name="connsiteY1" fmla="*/ 451262 h 712520"/>
              <a:gd name="connsiteX2" fmla="*/ 1377538 w 3491346"/>
              <a:gd name="connsiteY2" fmla="*/ 308758 h 712520"/>
              <a:gd name="connsiteX3" fmla="*/ 1900052 w 3491346"/>
              <a:gd name="connsiteY3" fmla="*/ 225631 h 712520"/>
              <a:gd name="connsiteX4" fmla="*/ 2018805 w 3491346"/>
              <a:gd name="connsiteY4" fmla="*/ 237507 h 712520"/>
              <a:gd name="connsiteX5" fmla="*/ 2945081 w 3491346"/>
              <a:gd name="connsiteY5" fmla="*/ 95003 h 712520"/>
              <a:gd name="connsiteX6" fmla="*/ 3075709 w 3491346"/>
              <a:gd name="connsiteY6" fmla="*/ 0 h 712520"/>
              <a:gd name="connsiteX7" fmla="*/ 3230089 w 3491346"/>
              <a:gd name="connsiteY7" fmla="*/ 23751 h 712520"/>
              <a:gd name="connsiteX8" fmla="*/ 3384468 w 3491346"/>
              <a:gd name="connsiteY8" fmla="*/ 154379 h 712520"/>
              <a:gd name="connsiteX9" fmla="*/ 3455720 w 3491346"/>
              <a:gd name="connsiteY9" fmla="*/ 296883 h 712520"/>
              <a:gd name="connsiteX10" fmla="*/ 3491346 w 3491346"/>
              <a:gd name="connsiteY10" fmla="*/ 356260 h 71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91346" h="712520">
                <a:moveTo>
                  <a:pt x="0" y="712520"/>
                </a:moveTo>
                <a:lnTo>
                  <a:pt x="653143" y="451262"/>
                </a:lnTo>
                <a:lnTo>
                  <a:pt x="1377538" y="308758"/>
                </a:lnTo>
                <a:lnTo>
                  <a:pt x="1900052" y="225631"/>
                </a:lnTo>
                <a:lnTo>
                  <a:pt x="2018805" y="237507"/>
                </a:lnTo>
                <a:lnTo>
                  <a:pt x="2945081" y="95003"/>
                </a:lnTo>
                <a:lnTo>
                  <a:pt x="3075709" y="0"/>
                </a:lnTo>
                <a:lnTo>
                  <a:pt x="3230089" y="23751"/>
                </a:lnTo>
                <a:lnTo>
                  <a:pt x="3384468" y="154379"/>
                </a:lnTo>
                <a:lnTo>
                  <a:pt x="3455720" y="296883"/>
                </a:lnTo>
                <a:lnTo>
                  <a:pt x="3491346" y="356260"/>
                </a:lnTo>
              </a:path>
            </a:pathLst>
          </a:custGeom>
          <a:noFill/>
          <a:ln w="28575">
            <a:solidFill>
              <a:srgbClr val="F2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7" name="Freeform 26"/>
          <p:cNvSpPr/>
          <p:nvPr/>
        </p:nvSpPr>
        <p:spPr>
          <a:xfrm>
            <a:off x="1967378" y="1654232"/>
            <a:ext cx="285008" cy="1377537"/>
          </a:xfrm>
          <a:custGeom>
            <a:avLst/>
            <a:gdLst>
              <a:gd name="connsiteX0" fmla="*/ 0 w 285008"/>
              <a:gd name="connsiteY0" fmla="*/ 1377537 h 1377537"/>
              <a:gd name="connsiteX1" fmla="*/ 59377 w 285008"/>
              <a:gd name="connsiteY1" fmla="*/ 1068779 h 1377537"/>
              <a:gd name="connsiteX2" fmla="*/ 285008 w 285008"/>
              <a:gd name="connsiteY2" fmla="*/ 486888 h 1377537"/>
              <a:gd name="connsiteX3" fmla="*/ 225631 w 285008"/>
              <a:gd name="connsiteY3" fmla="*/ 0 h 137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008" h="1377537">
                <a:moveTo>
                  <a:pt x="0" y="1377537"/>
                </a:moveTo>
                <a:lnTo>
                  <a:pt x="59377" y="1068779"/>
                </a:lnTo>
                <a:lnTo>
                  <a:pt x="285008" y="486888"/>
                </a:lnTo>
                <a:lnTo>
                  <a:pt x="225631" y="0"/>
                </a:lnTo>
              </a:path>
            </a:pathLst>
          </a:custGeom>
          <a:noFill/>
          <a:ln w="28575">
            <a:solidFill>
              <a:srgbClr val="F2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Freeform 27"/>
          <p:cNvSpPr/>
          <p:nvPr/>
        </p:nvSpPr>
        <p:spPr>
          <a:xfrm>
            <a:off x="3154911" y="2711136"/>
            <a:ext cx="1199408" cy="712519"/>
          </a:xfrm>
          <a:custGeom>
            <a:avLst/>
            <a:gdLst>
              <a:gd name="connsiteX0" fmla="*/ 0 w 1199408"/>
              <a:gd name="connsiteY0" fmla="*/ 0 h 712519"/>
              <a:gd name="connsiteX1" fmla="*/ 463137 w 1199408"/>
              <a:gd name="connsiteY1" fmla="*/ 451262 h 712519"/>
              <a:gd name="connsiteX2" fmla="*/ 973776 w 1199408"/>
              <a:gd name="connsiteY2" fmla="*/ 700644 h 712519"/>
              <a:gd name="connsiteX3" fmla="*/ 1199408 w 1199408"/>
              <a:gd name="connsiteY3" fmla="*/ 712519 h 712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9408" h="712519">
                <a:moveTo>
                  <a:pt x="0" y="0"/>
                </a:moveTo>
                <a:lnTo>
                  <a:pt x="463137" y="451262"/>
                </a:lnTo>
                <a:lnTo>
                  <a:pt x="973776" y="700644"/>
                </a:lnTo>
                <a:lnTo>
                  <a:pt x="1199408" y="712519"/>
                </a:lnTo>
              </a:path>
            </a:pathLst>
          </a:custGeom>
          <a:noFill/>
          <a:ln w="28575">
            <a:solidFill>
              <a:srgbClr val="F2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Freeform 28"/>
          <p:cNvSpPr/>
          <p:nvPr/>
        </p:nvSpPr>
        <p:spPr>
          <a:xfrm>
            <a:off x="1076729" y="3661162"/>
            <a:ext cx="4928260" cy="1852550"/>
          </a:xfrm>
          <a:custGeom>
            <a:avLst/>
            <a:gdLst>
              <a:gd name="connsiteX0" fmla="*/ 0 w 4928260"/>
              <a:gd name="connsiteY0" fmla="*/ 1306285 h 1852550"/>
              <a:gd name="connsiteX1" fmla="*/ 130628 w 4928260"/>
              <a:gd name="connsiteY1" fmla="*/ 1389413 h 1852550"/>
              <a:gd name="connsiteX2" fmla="*/ 261257 w 4928260"/>
              <a:gd name="connsiteY2" fmla="*/ 1330036 h 1852550"/>
              <a:gd name="connsiteX3" fmla="*/ 332509 w 4928260"/>
              <a:gd name="connsiteY3" fmla="*/ 1401288 h 1852550"/>
              <a:gd name="connsiteX4" fmla="*/ 261257 w 4928260"/>
              <a:gd name="connsiteY4" fmla="*/ 1508166 h 1852550"/>
              <a:gd name="connsiteX5" fmla="*/ 261257 w 4928260"/>
              <a:gd name="connsiteY5" fmla="*/ 1508166 h 1852550"/>
              <a:gd name="connsiteX6" fmla="*/ 213756 w 4928260"/>
              <a:gd name="connsiteY6" fmla="*/ 1603168 h 1852550"/>
              <a:gd name="connsiteX7" fmla="*/ 332509 w 4928260"/>
              <a:gd name="connsiteY7" fmla="*/ 1757548 h 1852550"/>
              <a:gd name="connsiteX8" fmla="*/ 510639 w 4928260"/>
              <a:gd name="connsiteY8" fmla="*/ 1662545 h 1852550"/>
              <a:gd name="connsiteX9" fmla="*/ 890649 w 4928260"/>
              <a:gd name="connsiteY9" fmla="*/ 1638794 h 1852550"/>
              <a:gd name="connsiteX10" fmla="*/ 985652 w 4928260"/>
              <a:gd name="connsiteY10" fmla="*/ 1757548 h 1852550"/>
              <a:gd name="connsiteX11" fmla="*/ 1151906 w 4928260"/>
              <a:gd name="connsiteY11" fmla="*/ 1793174 h 1852550"/>
              <a:gd name="connsiteX12" fmla="*/ 1270660 w 4928260"/>
              <a:gd name="connsiteY12" fmla="*/ 1852550 h 1852550"/>
              <a:gd name="connsiteX13" fmla="*/ 1650670 w 4928260"/>
              <a:gd name="connsiteY13" fmla="*/ 1591293 h 1852550"/>
              <a:gd name="connsiteX14" fmla="*/ 1828800 w 4928260"/>
              <a:gd name="connsiteY14" fmla="*/ 1460665 h 1852550"/>
              <a:gd name="connsiteX15" fmla="*/ 3241964 w 4928260"/>
              <a:gd name="connsiteY15" fmla="*/ 11875 h 1852550"/>
              <a:gd name="connsiteX16" fmla="*/ 3633849 w 4928260"/>
              <a:gd name="connsiteY16" fmla="*/ 23750 h 1852550"/>
              <a:gd name="connsiteX17" fmla="*/ 4928260 w 4928260"/>
              <a:gd name="connsiteY17" fmla="*/ 0 h 18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28260" h="1852550">
                <a:moveTo>
                  <a:pt x="0" y="1306285"/>
                </a:moveTo>
                <a:lnTo>
                  <a:pt x="130628" y="1389413"/>
                </a:lnTo>
                <a:lnTo>
                  <a:pt x="261257" y="1330036"/>
                </a:lnTo>
                <a:lnTo>
                  <a:pt x="332509" y="1401288"/>
                </a:lnTo>
                <a:lnTo>
                  <a:pt x="261257" y="1508166"/>
                </a:lnTo>
                <a:lnTo>
                  <a:pt x="261257" y="1508166"/>
                </a:lnTo>
                <a:lnTo>
                  <a:pt x="213756" y="1603168"/>
                </a:lnTo>
                <a:lnTo>
                  <a:pt x="332509" y="1757548"/>
                </a:lnTo>
                <a:lnTo>
                  <a:pt x="510639" y="1662545"/>
                </a:lnTo>
                <a:lnTo>
                  <a:pt x="890649" y="1638794"/>
                </a:lnTo>
                <a:lnTo>
                  <a:pt x="985652" y="1757548"/>
                </a:lnTo>
                <a:lnTo>
                  <a:pt x="1151906" y="1793174"/>
                </a:lnTo>
                <a:lnTo>
                  <a:pt x="1270660" y="1852550"/>
                </a:lnTo>
                <a:lnTo>
                  <a:pt x="1650670" y="1591293"/>
                </a:lnTo>
                <a:lnTo>
                  <a:pt x="1828800" y="1460665"/>
                </a:lnTo>
                <a:lnTo>
                  <a:pt x="3241964" y="11875"/>
                </a:lnTo>
                <a:lnTo>
                  <a:pt x="3633849" y="23750"/>
                </a:lnTo>
                <a:lnTo>
                  <a:pt x="4928260" y="0"/>
                </a:lnTo>
              </a:path>
            </a:pathLst>
          </a:custGeom>
          <a:noFill/>
          <a:ln w="28575">
            <a:solidFill>
              <a:srgbClr val="F2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Freeform 29"/>
          <p:cNvSpPr/>
          <p:nvPr/>
        </p:nvSpPr>
        <p:spPr>
          <a:xfrm>
            <a:off x="2763025" y="3138647"/>
            <a:ext cx="1638795" cy="2861954"/>
          </a:xfrm>
          <a:custGeom>
            <a:avLst/>
            <a:gdLst>
              <a:gd name="connsiteX0" fmla="*/ 0 w 1638795"/>
              <a:gd name="connsiteY0" fmla="*/ 0 h 2861954"/>
              <a:gd name="connsiteX1" fmla="*/ 71252 w 1638795"/>
              <a:gd name="connsiteY1" fmla="*/ 83128 h 2861954"/>
              <a:gd name="connsiteX2" fmla="*/ 95003 w 1638795"/>
              <a:gd name="connsiteY2" fmla="*/ 308759 h 2861954"/>
              <a:gd name="connsiteX3" fmla="*/ 546265 w 1638795"/>
              <a:gd name="connsiteY3" fmla="*/ 783772 h 2861954"/>
              <a:gd name="connsiteX4" fmla="*/ 795647 w 1638795"/>
              <a:gd name="connsiteY4" fmla="*/ 1128156 h 2861954"/>
              <a:gd name="connsiteX5" fmla="*/ 1128156 w 1638795"/>
              <a:gd name="connsiteY5" fmla="*/ 1223159 h 2861954"/>
              <a:gd name="connsiteX6" fmla="*/ 1151907 w 1638795"/>
              <a:gd name="connsiteY6" fmla="*/ 1318161 h 2861954"/>
              <a:gd name="connsiteX7" fmla="*/ 1270660 w 1638795"/>
              <a:gd name="connsiteY7" fmla="*/ 1472541 h 2861954"/>
              <a:gd name="connsiteX8" fmla="*/ 1235034 w 1638795"/>
              <a:gd name="connsiteY8" fmla="*/ 1615044 h 2861954"/>
              <a:gd name="connsiteX9" fmla="*/ 1258784 w 1638795"/>
              <a:gd name="connsiteY9" fmla="*/ 1745673 h 2861954"/>
              <a:gd name="connsiteX10" fmla="*/ 1092530 w 1638795"/>
              <a:gd name="connsiteY10" fmla="*/ 1876302 h 2861954"/>
              <a:gd name="connsiteX11" fmla="*/ 997527 w 1638795"/>
              <a:gd name="connsiteY11" fmla="*/ 1971304 h 2861954"/>
              <a:gd name="connsiteX12" fmla="*/ 1009403 w 1638795"/>
              <a:gd name="connsiteY12" fmla="*/ 2161309 h 2861954"/>
              <a:gd name="connsiteX13" fmla="*/ 1033153 w 1638795"/>
              <a:gd name="connsiteY13" fmla="*/ 2280063 h 2861954"/>
              <a:gd name="connsiteX14" fmla="*/ 890649 w 1638795"/>
              <a:gd name="connsiteY14" fmla="*/ 2363190 h 2861954"/>
              <a:gd name="connsiteX15" fmla="*/ 950026 w 1638795"/>
              <a:gd name="connsiteY15" fmla="*/ 2541320 h 2861954"/>
              <a:gd name="connsiteX16" fmla="*/ 1116281 w 1638795"/>
              <a:gd name="connsiteY16" fmla="*/ 2778826 h 2861954"/>
              <a:gd name="connsiteX17" fmla="*/ 1294410 w 1638795"/>
              <a:gd name="connsiteY17" fmla="*/ 2861954 h 2861954"/>
              <a:gd name="connsiteX18" fmla="*/ 1436914 w 1638795"/>
              <a:gd name="connsiteY18" fmla="*/ 2636322 h 2861954"/>
              <a:gd name="connsiteX19" fmla="*/ 1638795 w 1638795"/>
              <a:gd name="connsiteY19" fmla="*/ 2161309 h 2861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38795" h="2861954">
                <a:moveTo>
                  <a:pt x="0" y="0"/>
                </a:moveTo>
                <a:lnTo>
                  <a:pt x="71252" y="83128"/>
                </a:lnTo>
                <a:lnTo>
                  <a:pt x="95003" y="308759"/>
                </a:lnTo>
                <a:lnTo>
                  <a:pt x="546265" y="783772"/>
                </a:lnTo>
                <a:lnTo>
                  <a:pt x="795647" y="1128156"/>
                </a:lnTo>
                <a:lnTo>
                  <a:pt x="1128156" y="1223159"/>
                </a:lnTo>
                <a:lnTo>
                  <a:pt x="1151907" y="1318161"/>
                </a:lnTo>
                <a:lnTo>
                  <a:pt x="1270660" y="1472541"/>
                </a:lnTo>
                <a:lnTo>
                  <a:pt x="1235034" y="1615044"/>
                </a:lnTo>
                <a:lnTo>
                  <a:pt x="1258784" y="1745673"/>
                </a:lnTo>
                <a:lnTo>
                  <a:pt x="1092530" y="1876302"/>
                </a:lnTo>
                <a:lnTo>
                  <a:pt x="997527" y="1971304"/>
                </a:lnTo>
                <a:lnTo>
                  <a:pt x="1009403" y="2161309"/>
                </a:lnTo>
                <a:lnTo>
                  <a:pt x="1033153" y="2280063"/>
                </a:lnTo>
                <a:lnTo>
                  <a:pt x="890649" y="2363190"/>
                </a:lnTo>
                <a:lnTo>
                  <a:pt x="950026" y="2541320"/>
                </a:lnTo>
                <a:lnTo>
                  <a:pt x="1116281" y="2778826"/>
                </a:lnTo>
                <a:lnTo>
                  <a:pt x="1294410" y="2861954"/>
                </a:lnTo>
                <a:lnTo>
                  <a:pt x="1436914" y="2636322"/>
                </a:lnTo>
                <a:lnTo>
                  <a:pt x="1638795" y="2161309"/>
                </a:lnTo>
              </a:path>
            </a:pathLst>
          </a:custGeom>
          <a:noFill/>
          <a:ln w="28575">
            <a:solidFill>
              <a:srgbClr val="F28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Freeform 40"/>
          <p:cNvSpPr/>
          <p:nvPr/>
        </p:nvSpPr>
        <p:spPr>
          <a:xfrm>
            <a:off x="1571923" y="2595661"/>
            <a:ext cx="2995641" cy="4111995"/>
          </a:xfrm>
          <a:custGeom>
            <a:avLst/>
            <a:gdLst>
              <a:gd name="connsiteX0" fmla="*/ 2995641 w 2995641"/>
              <a:gd name="connsiteY0" fmla="*/ 4111995 h 4111995"/>
              <a:gd name="connsiteX1" fmla="*/ 2984422 w 2995641"/>
              <a:gd name="connsiteY1" fmla="*/ 3848334 h 4111995"/>
              <a:gd name="connsiteX2" fmla="*/ 2816127 w 2995641"/>
              <a:gd name="connsiteY2" fmla="*/ 3573453 h 4111995"/>
              <a:gd name="connsiteX3" fmla="*/ 2490758 w 2995641"/>
              <a:gd name="connsiteY3" fmla="*/ 3444427 h 4111995"/>
              <a:gd name="connsiteX4" fmla="*/ 2372952 w 2995641"/>
              <a:gd name="connsiteY4" fmla="*/ 3410768 h 4111995"/>
              <a:gd name="connsiteX5" fmla="*/ 2126120 w 2995641"/>
              <a:gd name="connsiteY5" fmla="*/ 3180765 h 4111995"/>
              <a:gd name="connsiteX6" fmla="*/ 2058802 w 2995641"/>
              <a:gd name="connsiteY6" fmla="*/ 2967592 h 4111995"/>
              <a:gd name="connsiteX7" fmla="*/ 2086851 w 2995641"/>
              <a:gd name="connsiteY7" fmla="*/ 2861006 h 4111995"/>
              <a:gd name="connsiteX8" fmla="*/ 2165389 w 2995641"/>
              <a:gd name="connsiteY8" fmla="*/ 2776859 h 4111995"/>
              <a:gd name="connsiteX9" fmla="*/ 2137340 w 2995641"/>
              <a:gd name="connsiteY9" fmla="*/ 2681492 h 4111995"/>
              <a:gd name="connsiteX10" fmla="*/ 2154169 w 2995641"/>
              <a:gd name="connsiteY10" fmla="*/ 2608564 h 4111995"/>
              <a:gd name="connsiteX11" fmla="*/ 2114900 w 2995641"/>
              <a:gd name="connsiteY11" fmla="*/ 2530027 h 4111995"/>
              <a:gd name="connsiteX12" fmla="*/ 2030753 w 2995641"/>
              <a:gd name="connsiteY12" fmla="*/ 2485148 h 4111995"/>
              <a:gd name="connsiteX13" fmla="*/ 2086851 w 2995641"/>
              <a:gd name="connsiteY13" fmla="*/ 2417831 h 4111995"/>
              <a:gd name="connsiteX14" fmla="*/ 2316854 w 2995641"/>
              <a:gd name="connsiteY14" fmla="*/ 2339293 h 4111995"/>
              <a:gd name="connsiteX15" fmla="*/ 2395391 w 2995641"/>
              <a:gd name="connsiteY15" fmla="*/ 2215877 h 4111995"/>
              <a:gd name="connsiteX16" fmla="*/ 2417830 w 2995641"/>
              <a:gd name="connsiteY16" fmla="*/ 2019534 h 4111995"/>
              <a:gd name="connsiteX17" fmla="*/ 2322463 w 2995641"/>
              <a:gd name="connsiteY17" fmla="*/ 1907337 h 4111995"/>
              <a:gd name="connsiteX18" fmla="*/ 2305634 w 2995641"/>
              <a:gd name="connsiteY18" fmla="*/ 1806361 h 4111995"/>
              <a:gd name="connsiteX19" fmla="*/ 2165389 w 2995641"/>
              <a:gd name="connsiteY19" fmla="*/ 1811970 h 4111995"/>
              <a:gd name="connsiteX20" fmla="*/ 2109290 w 2995641"/>
              <a:gd name="connsiteY20" fmla="*/ 1800751 h 4111995"/>
              <a:gd name="connsiteX21" fmla="*/ 2058802 w 2995641"/>
              <a:gd name="connsiteY21" fmla="*/ 1744653 h 4111995"/>
              <a:gd name="connsiteX22" fmla="*/ 1924167 w 2995641"/>
              <a:gd name="connsiteY22" fmla="*/ 1688554 h 4111995"/>
              <a:gd name="connsiteX23" fmla="*/ 1823190 w 2995641"/>
              <a:gd name="connsiteY23" fmla="*/ 1615627 h 4111995"/>
              <a:gd name="connsiteX24" fmla="*/ 1750262 w 2995641"/>
              <a:gd name="connsiteY24" fmla="*/ 1396844 h 4111995"/>
              <a:gd name="connsiteX25" fmla="*/ 1553919 w 2995641"/>
              <a:gd name="connsiteY25" fmla="*/ 1178061 h 4111995"/>
              <a:gd name="connsiteX26" fmla="*/ 1279038 w 2995641"/>
              <a:gd name="connsiteY26" fmla="*/ 847082 h 4111995"/>
              <a:gd name="connsiteX27" fmla="*/ 1206110 w 2995641"/>
              <a:gd name="connsiteY27" fmla="*/ 667568 h 4111995"/>
              <a:gd name="connsiteX28" fmla="*/ 1161232 w 2995641"/>
              <a:gd name="connsiteY28" fmla="*/ 516103 h 4111995"/>
              <a:gd name="connsiteX29" fmla="*/ 1071475 w 2995641"/>
              <a:gd name="connsiteY29" fmla="*/ 443175 h 4111995"/>
              <a:gd name="connsiteX30" fmla="*/ 1009767 w 2995641"/>
              <a:gd name="connsiteY30" fmla="*/ 308540 h 4111995"/>
              <a:gd name="connsiteX31" fmla="*/ 936839 w 2995641"/>
              <a:gd name="connsiteY31" fmla="*/ 263661 h 4111995"/>
              <a:gd name="connsiteX32" fmla="*/ 852692 w 2995641"/>
              <a:gd name="connsiteY32" fmla="*/ 308540 h 4111995"/>
              <a:gd name="connsiteX33" fmla="*/ 723666 w 2995641"/>
              <a:gd name="connsiteY33" fmla="*/ 263661 h 4111995"/>
              <a:gd name="connsiteX34" fmla="*/ 359028 w 2995641"/>
              <a:gd name="connsiteY34" fmla="*/ 308540 h 4111995"/>
              <a:gd name="connsiteX35" fmla="*/ 162684 w 2995641"/>
              <a:gd name="connsiteY35" fmla="*/ 314150 h 4111995"/>
              <a:gd name="connsiteX36" fmla="*/ 22439 w 2995641"/>
              <a:gd name="connsiteY36" fmla="*/ 151465 h 4111995"/>
              <a:gd name="connsiteX37" fmla="*/ 0 w 2995641"/>
              <a:gd name="connsiteY37" fmla="*/ 0 h 411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95641" h="4111995">
                <a:moveTo>
                  <a:pt x="2995641" y="4111995"/>
                </a:moveTo>
                <a:lnTo>
                  <a:pt x="2984422" y="3848334"/>
                </a:lnTo>
                <a:lnTo>
                  <a:pt x="2816127" y="3573453"/>
                </a:lnTo>
                <a:lnTo>
                  <a:pt x="2490758" y="3444427"/>
                </a:lnTo>
                <a:lnTo>
                  <a:pt x="2372952" y="3410768"/>
                </a:lnTo>
                <a:lnTo>
                  <a:pt x="2126120" y="3180765"/>
                </a:lnTo>
                <a:lnTo>
                  <a:pt x="2058802" y="2967592"/>
                </a:lnTo>
                <a:lnTo>
                  <a:pt x="2086851" y="2861006"/>
                </a:lnTo>
                <a:lnTo>
                  <a:pt x="2165389" y="2776859"/>
                </a:lnTo>
                <a:lnTo>
                  <a:pt x="2137340" y="2681492"/>
                </a:lnTo>
                <a:lnTo>
                  <a:pt x="2154169" y="2608564"/>
                </a:lnTo>
                <a:lnTo>
                  <a:pt x="2114900" y="2530027"/>
                </a:lnTo>
                <a:lnTo>
                  <a:pt x="2030753" y="2485148"/>
                </a:lnTo>
                <a:lnTo>
                  <a:pt x="2086851" y="2417831"/>
                </a:lnTo>
                <a:lnTo>
                  <a:pt x="2316854" y="2339293"/>
                </a:lnTo>
                <a:lnTo>
                  <a:pt x="2395391" y="2215877"/>
                </a:lnTo>
                <a:lnTo>
                  <a:pt x="2417830" y="2019534"/>
                </a:lnTo>
                <a:lnTo>
                  <a:pt x="2322463" y="1907337"/>
                </a:lnTo>
                <a:lnTo>
                  <a:pt x="2305634" y="1806361"/>
                </a:lnTo>
                <a:lnTo>
                  <a:pt x="2165389" y="1811970"/>
                </a:lnTo>
                <a:lnTo>
                  <a:pt x="2109290" y="1800751"/>
                </a:lnTo>
                <a:lnTo>
                  <a:pt x="2058802" y="1744653"/>
                </a:lnTo>
                <a:lnTo>
                  <a:pt x="1924167" y="1688554"/>
                </a:lnTo>
                <a:lnTo>
                  <a:pt x="1823190" y="1615627"/>
                </a:lnTo>
                <a:lnTo>
                  <a:pt x="1750262" y="1396844"/>
                </a:lnTo>
                <a:lnTo>
                  <a:pt x="1553919" y="1178061"/>
                </a:lnTo>
                <a:lnTo>
                  <a:pt x="1279038" y="847082"/>
                </a:lnTo>
                <a:lnTo>
                  <a:pt x="1206110" y="667568"/>
                </a:lnTo>
                <a:lnTo>
                  <a:pt x="1161232" y="516103"/>
                </a:lnTo>
                <a:lnTo>
                  <a:pt x="1071475" y="443175"/>
                </a:lnTo>
                <a:lnTo>
                  <a:pt x="1009767" y="308540"/>
                </a:lnTo>
                <a:lnTo>
                  <a:pt x="936839" y="263661"/>
                </a:lnTo>
                <a:lnTo>
                  <a:pt x="852692" y="308540"/>
                </a:lnTo>
                <a:lnTo>
                  <a:pt x="723666" y="263661"/>
                </a:lnTo>
                <a:lnTo>
                  <a:pt x="359028" y="308540"/>
                </a:lnTo>
                <a:lnTo>
                  <a:pt x="162684" y="314150"/>
                </a:lnTo>
                <a:lnTo>
                  <a:pt x="22439" y="151465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Freeform 41"/>
          <p:cNvSpPr/>
          <p:nvPr/>
        </p:nvSpPr>
        <p:spPr>
          <a:xfrm>
            <a:off x="2612921" y="-93742"/>
            <a:ext cx="2968591" cy="3137861"/>
          </a:xfrm>
          <a:custGeom>
            <a:avLst/>
            <a:gdLst>
              <a:gd name="connsiteX0" fmla="*/ 0 w 2507118"/>
              <a:gd name="connsiteY0" fmla="*/ 2001705 h 2078182"/>
              <a:gd name="connsiteX1" fmla="*/ 99753 w 2507118"/>
              <a:gd name="connsiteY1" fmla="*/ 1975104 h 2078182"/>
              <a:gd name="connsiteX2" fmla="*/ 252707 w 2507118"/>
              <a:gd name="connsiteY2" fmla="*/ 2078182 h 2078182"/>
              <a:gd name="connsiteX3" fmla="*/ 478813 w 2507118"/>
              <a:gd name="connsiteY3" fmla="*/ 1798874 h 2078182"/>
              <a:gd name="connsiteX4" fmla="*/ 794697 w 2507118"/>
              <a:gd name="connsiteY4" fmla="*/ 1675846 h 2078182"/>
              <a:gd name="connsiteX5" fmla="*/ 1054054 w 2507118"/>
              <a:gd name="connsiteY5" fmla="*/ 1612669 h 2078182"/>
              <a:gd name="connsiteX6" fmla="*/ 1140506 w 2507118"/>
              <a:gd name="connsiteY6" fmla="*/ 1589393 h 2078182"/>
              <a:gd name="connsiteX7" fmla="*/ 1223633 w 2507118"/>
              <a:gd name="connsiteY7" fmla="*/ 1552817 h 2078182"/>
              <a:gd name="connsiteX8" fmla="*/ 1310086 w 2507118"/>
              <a:gd name="connsiteY8" fmla="*/ 1546167 h 2078182"/>
              <a:gd name="connsiteX9" fmla="*/ 1363287 w 2507118"/>
              <a:gd name="connsiteY9" fmla="*/ 1482990 h 2078182"/>
              <a:gd name="connsiteX10" fmla="*/ 1446414 w 2507118"/>
              <a:gd name="connsiteY10" fmla="*/ 1466365 h 2078182"/>
              <a:gd name="connsiteX11" fmla="*/ 1536192 w 2507118"/>
              <a:gd name="connsiteY11" fmla="*/ 1403188 h 2078182"/>
              <a:gd name="connsiteX12" fmla="*/ 1911927 w 2507118"/>
              <a:gd name="connsiteY12" fmla="*/ 1044078 h 2078182"/>
              <a:gd name="connsiteX13" fmla="*/ 2507118 w 2507118"/>
              <a:gd name="connsiteY13" fmla="*/ 0 h 2078182"/>
              <a:gd name="connsiteX0" fmla="*/ 0 w 2968591"/>
              <a:gd name="connsiteY0" fmla="*/ 3061384 h 3137861"/>
              <a:gd name="connsiteX1" fmla="*/ 99753 w 2968591"/>
              <a:gd name="connsiteY1" fmla="*/ 3034783 h 3137861"/>
              <a:gd name="connsiteX2" fmla="*/ 252707 w 2968591"/>
              <a:gd name="connsiteY2" fmla="*/ 3137861 h 3137861"/>
              <a:gd name="connsiteX3" fmla="*/ 478813 w 2968591"/>
              <a:gd name="connsiteY3" fmla="*/ 2858553 h 3137861"/>
              <a:gd name="connsiteX4" fmla="*/ 794697 w 2968591"/>
              <a:gd name="connsiteY4" fmla="*/ 2735525 h 3137861"/>
              <a:gd name="connsiteX5" fmla="*/ 1054054 w 2968591"/>
              <a:gd name="connsiteY5" fmla="*/ 2672348 h 3137861"/>
              <a:gd name="connsiteX6" fmla="*/ 1140506 w 2968591"/>
              <a:gd name="connsiteY6" fmla="*/ 2649072 h 3137861"/>
              <a:gd name="connsiteX7" fmla="*/ 1223633 w 2968591"/>
              <a:gd name="connsiteY7" fmla="*/ 2612496 h 3137861"/>
              <a:gd name="connsiteX8" fmla="*/ 1310086 w 2968591"/>
              <a:gd name="connsiteY8" fmla="*/ 2605846 h 3137861"/>
              <a:gd name="connsiteX9" fmla="*/ 1363287 w 2968591"/>
              <a:gd name="connsiteY9" fmla="*/ 2542669 h 3137861"/>
              <a:gd name="connsiteX10" fmla="*/ 1446414 w 2968591"/>
              <a:gd name="connsiteY10" fmla="*/ 2526044 h 3137861"/>
              <a:gd name="connsiteX11" fmla="*/ 1536192 w 2968591"/>
              <a:gd name="connsiteY11" fmla="*/ 2462867 h 3137861"/>
              <a:gd name="connsiteX12" fmla="*/ 1911927 w 2968591"/>
              <a:gd name="connsiteY12" fmla="*/ 2103757 h 3137861"/>
              <a:gd name="connsiteX13" fmla="*/ 2968591 w 2968591"/>
              <a:gd name="connsiteY13" fmla="*/ 0 h 313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68591" h="3137861">
                <a:moveTo>
                  <a:pt x="0" y="3061384"/>
                </a:moveTo>
                <a:lnTo>
                  <a:pt x="99753" y="3034783"/>
                </a:lnTo>
                <a:lnTo>
                  <a:pt x="252707" y="3137861"/>
                </a:lnTo>
                <a:lnTo>
                  <a:pt x="478813" y="2858553"/>
                </a:lnTo>
                <a:lnTo>
                  <a:pt x="794697" y="2735525"/>
                </a:lnTo>
                <a:lnTo>
                  <a:pt x="1054054" y="2672348"/>
                </a:lnTo>
                <a:lnTo>
                  <a:pt x="1140506" y="2649072"/>
                </a:lnTo>
                <a:lnTo>
                  <a:pt x="1223633" y="2612496"/>
                </a:lnTo>
                <a:lnTo>
                  <a:pt x="1310086" y="2605846"/>
                </a:lnTo>
                <a:lnTo>
                  <a:pt x="1363287" y="2542669"/>
                </a:lnTo>
                <a:lnTo>
                  <a:pt x="1446414" y="2526044"/>
                </a:lnTo>
                <a:lnTo>
                  <a:pt x="1536192" y="2462867"/>
                </a:lnTo>
                <a:lnTo>
                  <a:pt x="1911927" y="2103757"/>
                </a:lnTo>
                <a:lnTo>
                  <a:pt x="2968591" y="0"/>
                </a:lnTo>
              </a:path>
            </a:pathLst>
          </a:cu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Freeform 42"/>
          <p:cNvSpPr/>
          <p:nvPr/>
        </p:nvSpPr>
        <p:spPr>
          <a:xfrm>
            <a:off x="2666538" y="3301636"/>
            <a:ext cx="460466" cy="483326"/>
          </a:xfrm>
          <a:custGeom>
            <a:avLst/>
            <a:gdLst>
              <a:gd name="connsiteX0" fmla="*/ 111034 w 460466"/>
              <a:gd name="connsiteY0" fmla="*/ 0 h 483326"/>
              <a:gd name="connsiteX1" fmla="*/ 0 w 460466"/>
              <a:gd name="connsiteY1" fmla="*/ 225334 h 483326"/>
              <a:gd name="connsiteX2" fmla="*/ 62049 w 460466"/>
              <a:gd name="connsiteY2" fmla="*/ 352697 h 483326"/>
              <a:gd name="connsiteX3" fmla="*/ 176349 w 460466"/>
              <a:gd name="connsiteY3" fmla="*/ 388620 h 483326"/>
              <a:gd name="connsiteX4" fmla="*/ 202474 w 460466"/>
              <a:gd name="connsiteY4" fmla="*/ 437606 h 483326"/>
              <a:gd name="connsiteX5" fmla="*/ 297180 w 460466"/>
              <a:gd name="connsiteY5" fmla="*/ 483326 h 483326"/>
              <a:gd name="connsiteX6" fmla="*/ 460466 w 460466"/>
              <a:gd name="connsiteY6" fmla="*/ 466997 h 48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0466" h="483326">
                <a:moveTo>
                  <a:pt x="111034" y="0"/>
                </a:moveTo>
                <a:lnTo>
                  <a:pt x="0" y="225334"/>
                </a:lnTo>
                <a:lnTo>
                  <a:pt x="62049" y="352697"/>
                </a:lnTo>
                <a:lnTo>
                  <a:pt x="176349" y="388620"/>
                </a:lnTo>
                <a:lnTo>
                  <a:pt x="202474" y="437606"/>
                </a:lnTo>
                <a:lnTo>
                  <a:pt x="297180" y="483326"/>
                </a:lnTo>
                <a:lnTo>
                  <a:pt x="460466" y="466997"/>
                </a:lnTo>
              </a:path>
            </a:pathLst>
          </a:cu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Freeform 43"/>
          <p:cNvSpPr/>
          <p:nvPr/>
        </p:nvSpPr>
        <p:spPr>
          <a:xfrm>
            <a:off x="3972824" y="4705893"/>
            <a:ext cx="1316083" cy="979715"/>
          </a:xfrm>
          <a:custGeom>
            <a:avLst/>
            <a:gdLst>
              <a:gd name="connsiteX0" fmla="*/ 0 w 1316083"/>
              <a:gd name="connsiteY0" fmla="*/ 35923 h 979715"/>
              <a:gd name="connsiteX1" fmla="*/ 153488 w 1316083"/>
              <a:gd name="connsiteY1" fmla="*/ 48986 h 979715"/>
              <a:gd name="connsiteX2" fmla="*/ 385354 w 1316083"/>
              <a:gd name="connsiteY2" fmla="*/ 0 h 979715"/>
              <a:gd name="connsiteX3" fmla="*/ 427808 w 1316083"/>
              <a:gd name="connsiteY3" fmla="*/ 153489 h 979715"/>
              <a:gd name="connsiteX4" fmla="*/ 529045 w 1316083"/>
              <a:gd name="connsiteY4" fmla="*/ 280852 h 979715"/>
              <a:gd name="connsiteX5" fmla="*/ 551905 w 1316083"/>
              <a:gd name="connsiteY5" fmla="*/ 300446 h 979715"/>
              <a:gd name="connsiteX6" fmla="*/ 564968 w 1316083"/>
              <a:gd name="connsiteY6" fmla="*/ 306977 h 979715"/>
              <a:gd name="connsiteX7" fmla="*/ 659674 w 1316083"/>
              <a:gd name="connsiteY7" fmla="*/ 333103 h 979715"/>
              <a:gd name="connsiteX8" fmla="*/ 819694 w 1316083"/>
              <a:gd name="connsiteY8" fmla="*/ 434340 h 979715"/>
              <a:gd name="connsiteX9" fmla="*/ 963385 w 1316083"/>
              <a:gd name="connsiteY9" fmla="*/ 473529 h 979715"/>
              <a:gd name="connsiteX10" fmla="*/ 996043 w 1316083"/>
              <a:gd name="connsiteY10" fmla="*/ 529046 h 979715"/>
              <a:gd name="connsiteX11" fmla="*/ 1035231 w 1316083"/>
              <a:gd name="connsiteY11" fmla="*/ 643346 h 979715"/>
              <a:gd name="connsiteX12" fmla="*/ 1048294 w 1316083"/>
              <a:gd name="connsiteY12" fmla="*/ 669472 h 979715"/>
              <a:gd name="connsiteX13" fmla="*/ 1084217 w 1316083"/>
              <a:gd name="connsiteY13" fmla="*/ 757646 h 979715"/>
              <a:gd name="connsiteX14" fmla="*/ 1120140 w 1316083"/>
              <a:gd name="connsiteY14" fmla="*/ 839289 h 979715"/>
              <a:gd name="connsiteX15" fmla="*/ 1103811 w 1316083"/>
              <a:gd name="connsiteY15" fmla="*/ 904603 h 979715"/>
              <a:gd name="connsiteX16" fmla="*/ 1205048 w 1316083"/>
              <a:gd name="connsiteY16" fmla="*/ 979715 h 979715"/>
              <a:gd name="connsiteX17" fmla="*/ 1316083 w 1316083"/>
              <a:gd name="connsiteY17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16083" h="979715">
                <a:moveTo>
                  <a:pt x="0" y="35923"/>
                </a:moveTo>
                <a:lnTo>
                  <a:pt x="153488" y="48986"/>
                </a:lnTo>
                <a:lnTo>
                  <a:pt x="385354" y="0"/>
                </a:lnTo>
                <a:lnTo>
                  <a:pt x="427808" y="153489"/>
                </a:lnTo>
                <a:lnTo>
                  <a:pt x="529045" y="280852"/>
                </a:lnTo>
                <a:cubicBezTo>
                  <a:pt x="536665" y="287383"/>
                  <a:pt x="543788" y="294543"/>
                  <a:pt x="551905" y="300446"/>
                </a:cubicBezTo>
                <a:cubicBezTo>
                  <a:pt x="555842" y="303309"/>
                  <a:pt x="564968" y="306977"/>
                  <a:pt x="564968" y="306977"/>
                </a:cubicBezTo>
                <a:lnTo>
                  <a:pt x="659674" y="333103"/>
                </a:lnTo>
                <a:lnTo>
                  <a:pt x="819694" y="434340"/>
                </a:lnTo>
                <a:lnTo>
                  <a:pt x="963385" y="473529"/>
                </a:lnTo>
                <a:lnTo>
                  <a:pt x="996043" y="529046"/>
                </a:lnTo>
                <a:lnTo>
                  <a:pt x="1035231" y="643346"/>
                </a:lnTo>
                <a:lnTo>
                  <a:pt x="1048294" y="669472"/>
                </a:lnTo>
                <a:lnTo>
                  <a:pt x="1084217" y="757646"/>
                </a:lnTo>
                <a:lnTo>
                  <a:pt x="1120140" y="839289"/>
                </a:lnTo>
                <a:lnTo>
                  <a:pt x="1103811" y="904603"/>
                </a:lnTo>
                <a:lnTo>
                  <a:pt x="1205048" y="979715"/>
                </a:lnTo>
                <a:lnTo>
                  <a:pt x="1316083" y="979715"/>
                </a:lnTo>
              </a:path>
            </a:pathLst>
          </a:custGeom>
          <a:noFill/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8" name="Freeform 47"/>
          <p:cNvSpPr/>
          <p:nvPr/>
        </p:nvSpPr>
        <p:spPr>
          <a:xfrm>
            <a:off x="-423538" y="465706"/>
            <a:ext cx="3517486" cy="2221833"/>
          </a:xfrm>
          <a:custGeom>
            <a:avLst/>
            <a:gdLst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1200647 w 3645673"/>
              <a:gd name="connsiteY36" fmla="*/ 1753263 h 2401294"/>
              <a:gd name="connsiteX37" fmla="*/ 1292087 w 3645673"/>
              <a:gd name="connsiteY37" fmla="*/ 1924216 h 2401294"/>
              <a:gd name="connsiteX38" fmla="*/ 1824825 w 3645673"/>
              <a:gd name="connsiteY38" fmla="*/ 1793019 h 2401294"/>
              <a:gd name="connsiteX39" fmla="*/ 1975899 w 3645673"/>
              <a:gd name="connsiteY39" fmla="*/ 1872532 h 2401294"/>
              <a:gd name="connsiteX40" fmla="*/ 1995778 w 3645673"/>
              <a:gd name="connsiteY40" fmla="*/ 2007704 h 2401294"/>
              <a:gd name="connsiteX41" fmla="*/ 1987826 w 3645673"/>
              <a:gd name="connsiteY41" fmla="*/ 2134925 h 2401294"/>
              <a:gd name="connsiteX42" fmla="*/ 1904338 w 3645673"/>
              <a:gd name="connsiteY42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1001865 w 3645673"/>
              <a:gd name="connsiteY36" fmla="*/ 1622066 h 2401294"/>
              <a:gd name="connsiteX37" fmla="*/ 1200647 w 3645673"/>
              <a:gd name="connsiteY37" fmla="*/ 1753263 h 2401294"/>
              <a:gd name="connsiteX38" fmla="*/ 1292087 w 3645673"/>
              <a:gd name="connsiteY38" fmla="*/ 1924216 h 2401294"/>
              <a:gd name="connsiteX39" fmla="*/ 1824825 w 3645673"/>
              <a:gd name="connsiteY39" fmla="*/ 1793019 h 2401294"/>
              <a:gd name="connsiteX40" fmla="*/ 1975899 w 3645673"/>
              <a:gd name="connsiteY40" fmla="*/ 1872532 h 2401294"/>
              <a:gd name="connsiteX41" fmla="*/ 1995778 w 3645673"/>
              <a:gd name="connsiteY41" fmla="*/ 2007704 h 2401294"/>
              <a:gd name="connsiteX42" fmla="*/ 1987826 w 3645673"/>
              <a:gd name="connsiteY42" fmla="*/ 2134925 h 2401294"/>
              <a:gd name="connsiteX43" fmla="*/ 1904338 w 3645673"/>
              <a:gd name="connsiteY43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608275 w 3645673"/>
              <a:gd name="connsiteY36" fmla="*/ 1367624 h 2401294"/>
              <a:gd name="connsiteX37" fmla="*/ 1001865 w 3645673"/>
              <a:gd name="connsiteY37" fmla="*/ 1622066 h 2401294"/>
              <a:gd name="connsiteX38" fmla="*/ 1200647 w 3645673"/>
              <a:gd name="connsiteY38" fmla="*/ 1753263 h 2401294"/>
              <a:gd name="connsiteX39" fmla="*/ 1292087 w 3645673"/>
              <a:gd name="connsiteY39" fmla="*/ 1924216 h 2401294"/>
              <a:gd name="connsiteX40" fmla="*/ 1824825 w 3645673"/>
              <a:gd name="connsiteY40" fmla="*/ 1793019 h 2401294"/>
              <a:gd name="connsiteX41" fmla="*/ 1975899 w 3645673"/>
              <a:gd name="connsiteY41" fmla="*/ 1872532 h 2401294"/>
              <a:gd name="connsiteX42" fmla="*/ 1995778 w 3645673"/>
              <a:gd name="connsiteY42" fmla="*/ 2007704 h 2401294"/>
              <a:gd name="connsiteX43" fmla="*/ 1987826 w 3645673"/>
              <a:gd name="connsiteY43" fmla="*/ 2134925 h 2401294"/>
              <a:gd name="connsiteX44" fmla="*/ 1904338 w 3645673"/>
              <a:gd name="connsiteY44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01865 w 3645673"/>
              <a:gd name="connsiteY37" fmla="*/ 1622066 h 2401294"/>
              <a:gd name="connsiteX38" fmla="*/ 1200647 w 3645673"/>
              <a:gd name="connsiteY38" fmla="*/ 1753263 h 2401294"/>
              <a:gd name="connsiteX39" fmla="*/ 1292087 w 3645673"/>
              <a:gd name="connsiteY39" fmla="*/ 1924216 h 2401294"/>
              <a:gd name="connsiteX40" fmla="*/ 1824825 w 3645673"/>
              <a:gd name="connsiteY40" fmla="*/ 1793019 h 2401294"/>
              <a:gd name="connsiteX41" fmla="*/ 1975899 w 3645673"/>
              <a:gd name="connsiteY41" fmla="*/ 1872532 h 2401294"/>
              <a:gd name="connsiteX42" fmla="*/ 1995778 w 3645673"/>
              <a:gd name="connsiteY42" fmla="*/ 2007704 h 2401294"/>
              <a:gd name="connsiteX43" fmla="*/ 1987826 w 3645673"/>
              <a:gd name="connsiteY43" fmla="*/ 2134925 h 2401294"/>
              <a:gd name="connsiteX44" fmla="*/ 1904338 w 3645673"/>
              <a:gd name="connsiteY44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17767 w 3645673"/>
              <a:gd name="connsiteY37" fmla="*/ 1260282 h 2401294"/>
              <a:gd name="connsiteX38" fmla="*/ 1200647 w 3645673"/>
              <a:gd name="connsiteY38" fmla="*/ 1753263 h 2401294"/>
              <a:gd name="connsiteX39" fmla="*/ 1292087 w 3645673"/>
              <a:gd name="connsiteY39" fmla="*/ 1924216 h 2401294"/>
              <a:gd name="connsiteX40" fmla="*/ 1824825 w 3645673"/>
              <a:gd name="connsiteY40" fmla="*/ 1793019 h 2401294"/>
              <a:gd name="connsiteX41" fmla="*/ 1975899 w 3645673"/>
              <a:gd name="connsiteY41" fmla="*/ 1872532 h 2401294"/>
              <a:gd name="connsiteX42" fmla="*/ 1995778 w 3645673"/>
              <a:gd name="connsiteY42" fmla="*/ 2007704 h 2401294"/>
              <a:gd name="connsiteX43" fmla="*/ 1987826 w 3645673"/>
              <a:gd name="connsiteY43" fmla="*/ 2134925 h 2401294"/>
              <a:gd name="connsiteX44" fmla="*/ 1904338 w 3645673"/>
              <a:gd name="connsiteY44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17767 w 3645673"/>
              <a:gd name="connsiteY37" fmla="*/ 1260282 h 2401294"/>
              <a:gd name="connsiteX38" fmla="*/ 1061499 w 3645673"/>
              <a:gd name="connsiteY38" fmla="*/ 1260282 h 2401294"/>
              <a:gd name="connsiteX39" fmla="*/ 1292087 w 3645673"/>
              <a:gd name="connsiteY39" fmla="*/ 1924216 h 2401294"/>
              <a:gd name="connsiteX40" fmla="*/ 1824825 w 3645673"/>
              <a:gd name="connsiteY40" fmla="*/ 1793019 h 2401294"/>
              <a:gd name="connsiteX41" fmla="*/ 1975899 w 3645673"/>
              <a:gd name="connsiteY41" fmla="*/ 1872532 h 2401294"/>
              <a:gd name="connsiteX42" fmla="*/ 1995778 w 3645673"/>
              <a:gd name="connsiteY42" fmla="*/ 2007704 h 2401294"/>
              <a:gd name="connsiteX43" fmla="*/ 1987826 w 3645673"/>
              <a:gd name="connsiteY43" fmla="*/ 2134925 h 2401294"/>
              <a:gd name="connsiteX44" fmla="*/ 1904338 w 3645673"/>
              <a:gd name="connsiteY44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17767 w 3645673"/>
              <a:gd name="connsiteY37" fmla="*/ 1260282 h 2401294"/>
              <a:gd name="connsiteX38" fmla="*/ 1061499 w 3645673"/>
              <a:gd name="connsiteY38" fmla="*/ 1260282 h 2401294"/>
              <a:gd name="connsiteX39" fmla="*/ 1196672 w 3645673"/>
              <a:gd name="connsiteY39" fmla="*/ 1645920 h 2401294"/>
              <a:gd name="connsiteX40" fmla="*/ 1292087 w 3645673"/>
              <a:gd name="connsiteY40" fmla="*/ 1924216 h 2401294"/>
              <a:gd name="connsiteX41" fmla="*/ 1824825 w 3645673"/>
              <a:gd name="connsiteY41" fmla="*/ 1793019 h 2401294"/>
              <a:gd name="connsiteX42" fmla="*/ 1975899 w 3645673"/>
              <a:gd name="connsiteY42" fmla="*/ 1872532 h 2401294"/>
              <a:gd name="connsiteX43" fmla="*/ 1995778 w 3645673"/>
              <a:gd name="connsiteY43" fmla="*/ 2007704 h 2401294"/>
              <a:gd name="connsiteX44" fmla="*/ 1987826 w 3645673"/>
              <a:gd name="connsiteY44" fmla="*/ 2134925 h 2401294"/>
              <a:gd name="connsiteX45" fmla="*/ 1904338 w 3645673"/>
              <a:gd name="connsiteY45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17767 w 3645673"/>
              <a:gd name="connsiteY37" fmla="*/ 1260282 h 2401294"/>
              <a:gd name="connsiteX38" fmla="*/ 1061499 w 3645673"/>
              <a:gd name="connsiteY38" fmla="*/ 1260282 h 2401294"/>
              <a:gd name="connsiteX39" fmla="*/ 1180769 w 3645673"/>
              <a:gd name="connsiteY39" fmla="*/ 1753263 h 2401294"/>
              <a:gd name="connsiteX40" fmla="*/ 1292087 w 3645673"/>
              <a:gd name="connsiteY40" fmla="*/ 1924216 h 2401294"/>
              <a:gd name="connsiteX41" fmla="*/ 1824825 w 3645673"/>
              <a:gd name="connsiteY41" fmla="*/ 1793019 h 2401294"/>
              <a:gd name="connsiteX42" fmla="*/ 1975899 w 3645673"/>
              <a:gd name="connsiteY42" fmla="*/ 1872532 h 2401294"/>
              <a:gd name="connsiteX43" fmla="*/ 1995778 w 3645673"/>
              <a:gd name="connsiteY43" fmla="*/ 2007704 h 2401294"/>
              <a:gd name="connsiteX44" fmla="*/ 1987826 w 3645673"/>
              <a:gd name="connsiteY44" fmla="*/ 2134925 h 2401294"/>
              <a:gd name="connsiteX45" fmla="*/ 1904338 w 3645673"/>
              <a:gd name="connsiteY45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17767 w 3645673"/>
              <a:gd name="connsiteY37" fmla="*/ 1260282 h 2401294"/>
              <a:gd name="connsiteX38" fmla="*/ 1061499 w 3645673"/>
              <a:gd name="connsiteY38" fmla="*/ 1260282 h 2401294"/>
              <a:gd name="connsiteX39" fmla="*/ 1180769 w 3645673"/>
              <a:gd name="connsiteY39" fmla="*/ 1753263 h 2401294"/>
              <a:gd name="connsiteX40" fmla="*/ 1292087 w 3645673"/>
              <a:gd name="connsiteY40" fmla="*/ 1924216 h 2401294"/>
              <a:gd name="connsiteX41" fmla="*/ 1220526 w 3645673"/>
              <a:gd name="connsiteY41" fmla="*/ 1804946 h 2401294"/>
              <a:gd name="connsiteX42" fmla="*/ 1824825 w 3645673"/>
              <a:gd name="connsiteY42" fmla="*/ 1793019 h 2401294"/>
              <a:gd name="connsiteX43" fmla="*/ 1975899 w 3645673"/>
              <a:gd name="connsiteY43" fmla="*/ 1872532 h 2401294"/>
              <a:gd name="connsiteX44" fmla="*/ 1995778 w 3645673"/>
              <a:gd name="connsiteY44" fmla="*/ 2007704 h 2401294"/>
              <a:gd name="connsiteX45" fmla="*/ 1987826 w 3645673"/>
              <a:gd name="connsiteY45" fmla="*/ 2134925 h 2401294"/>
              <a:gd name="connsiteX46" fmla="*/ 1904338 w 3645673"/>
              <a:gd name="connsiteY46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17767 w 3645673"/>
              <a:gd name="connsiteY37" fmla="*/ 1260282 h 2401294"/>
              <a:gd name="connsiteX38" fmla="*/ 1061499 w 3645673"/>
              <a:gd name="connsiteY38" fmla="*/ 1260282 h 2401294"/>
              <a:gd name="connsiteX39" fmla="*/ 1180769 w 3645673"/>
              <a:gd name="connsiteY39" fmla="*/ 1753263 h 2401294"/>
              <a:gd name="connsiteX40" fmla="*/ 1292087 w 3645673"/>
              <a:gd name="connsiteY40" fmla="*/ 1924216 h 2401294"/>
              <a:gd name="connsiteX41" fmla="*/ 1327869 w 3645673"/>
              <a:gd name="connsiteY41" fmla="*/ 1725433 h 2401294"/>
              <a:gd name="connsiteX42" fmla="*/ 1824825 w 3645673"/>
              <a:gd name="connsiteY42" fmla="*/ 1793019 h 2401294"/>
              <a:gd name="connsiteX43" fmla="*/ 1975899 w 3645673"/>
              <a:gd name="connsiteY43" fmla="*/ 1872532 h 2401294"/>
              <a:gd name="connsiteX44" fmla="*/ 1995778 w 3645673"/>
              <a:gd name="connsiteY44" fmla="*/ 2007704 h 2401294"/>
              <a:gd name="connsiteX45" fmla="*/ 1987826 w 3645673"/>
              <a:gd name="connsiteY45" fmla="*/ 2134925 h 2401294"/>
              <a:gd name="connsiteX46" fmla="*/ 1904338 w 3645673"/>
              <a:gd name="connsiteY46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17767 w 3645673"/>
              <a:gd name="connsiteY37" fmla="*/ 1260282 h 2401294"/>
              <a:gd name="connsiteX38" fmla="*/ 1061499 w 3645673"/>
              <a:gd name="connsiteY38" fmla="*/ 1260282 h 2401294"/>
              <a:gd name="connsiteX39" fmla="*/ 1180769 w 3645673"/>
              <a:gd name="connsiteY39" fmla="*/ 1753263 h 2401294"/>
              <a:gd name="connsiteX40" fmla="*/ 1292087 w 3645673"/>
              <a:gd name="connsiteY40" fmla="*/ 1924216 h 2401294"/>
              <a:gd name="connsiteX41" fmla="*/ 1284137 w 3645673"/>
              <a:gd name="connsiteY41" fmla="*/ 1371600 h 2401294"/>
              <a:gd name="connsiteX42" fmla="*/ 1824825 w 3645673"/>
              <a:gd name="connsiteY42" fmla="*/ 1793019 h 2401294"/>
              <a:gd name="connsiteX43" fmla="*/ 1975899 w 3645673"/>
              <a:gd name="connsiteY43" fmla="*/ 1872532 h 2401294"/>
              <a:gd name="connsiteX44" fmla="*/ 1995778 w 3645673"/>
              <a:gd name="connsiteY44" fmla="*/ 2007704 h 2401294"/>
              <a:gd name="connsiteX45" fmla="*/ 1987826 w 3645673"/>
              <a:gd name="connsiteY45" fmla="*/ 2134925 h 2401294"/>
              <a:gd name="connsiteX46" fmla="*/ 1904338 w 3645673"/>
              <a:gd name="connsiteY46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17767 w 3645673"/>
              <a:gd name="connsiteY37" fmla="*/ 1260282 h 2401294"/>
              <a:gd name="connsiteX38" fmla="*/ 1061499 w 3645673"/>
              <a:gd name="connsiteY38" fmla="*/ 1260282 h 2401294"/>
              <a:gd name="connsiteX39" fmla="*/ 1180769 w 3645673"/>
              <a:gd name="connsiteY39" fmla="*/ 1753263 h 2401294"/>
              <a:gd name="connsiteX40" fmla="*/ 1339794 w 3645673"/>
              <a:gd name="connsiteY40" fmla="*/ 1733385 h 2401294"/>
              <a:gd name="connsiteX41" fmla="*/ 1284137 w 3645673"/>
              <a:gd name="connsiteY41" fmla="*/ 1371600 h 2401294"/>
              <a:gd name="connsiteX42" fmla="*/ 1824825 w 3645673"/>
              <a:gd name="connsiteY42" fmla="*/ 1793019 h 2401294"/>
              <a:gd name="connsiteX43" fmla="*/ 1975899 w 3645673"/>
              <a:gd name="connsiteY43" fmla="*/ 1872532 h 2401294"/>
              <a:gd name="connsiteX44" fmla="*/ 1995778 w 3645673"/>
              <a:gd name="connsiteY44" fmla="*/ 2007704 h 2401294"/>
              <a:gd name="connsiteX45" fmla="*/ 1987826 w 3645673"/>
              <a:gd name="connsiteY45" fmla="*/ 2134925 h 2401294"/>
              <a:gd name="connsiteX46" fmla="*/ 1904338 w 3645673"/>
              <a:gd name="connsiteY46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17767 w 3645673"/>
              <a:gd name="connsiteY37" fmla="*/ 1260282 h 2401294"/>
              <a:gd name="connsiteX38" fmla="*/ 1061499 w 3645673"/>
              <a:gd name="connsiteY38" fmla="*/ 1260282 h 2401294"/>
              <a:gd name="connsiteX39" fmla="*/ 1180769 w 3645673"/>
              <a:gd name="connsiteY39" fmla="*/ 1753263 h 2401294"/>
              <a:gd name="connsiteX40" fmla="*/ 1339794 w 3645673"/>
              <a:gd name="connsiteY40" fmla="*/ 1733385 h 2401294"/>
              <a:gd name="connsiteX41" fmla="*/ 1284137 w 3645673"/>
              <a:gd name="connsiteY41" fmla="*/ 1371600 h 2401294"/>
              <a:gd name="connsiteX42" fmla="*/ 1443162 w 3645673"/>
              <a:gd name="connsiteY42" fmla="*/ 1502796 h 2401294"/>
              <a:gd name="connsiteX43" fmla="*/ 1824825 w 3645673"/>
              <a:gd name="connsiteY43" fmla="*/ 1793019 h 2401294"/>
              <a:gd name="connsiteX44" fmla="*/ 1975899 w 3645673"/>
              <a:gd name="connsiteY44" fmla="*/ 1872532 h 2401294"/>
              <a:gd name="connsiteX45" fmla="*/ 1995778 w 3645673"/>
              <a:gd name="connsiteY45" fmla="*/ 2007704 h 2401294"/>
              <a:gd name="connsiteX46" fmla="*/ 1987826 w 3645673"/>
              <a:gd name="connsiteY46" fmla="*/ 2134925 h 2401294"/>
              <a:gd name="connsiteX47" fmla="*/ 1904338 w 3645673"/>
              <a:gd name="connsiteY47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17767 w 3645673"/>
              <a:gd name="connsiteY37" fmla="*/ 1260282 h 2401294"/>
              <a:gd name="connsiteX38" fmla="*/ 1061499 w 3645673"/>
              <a:gd name="connsiteY38" fmla="*/ 1260282 h 2401294"/>
              <a:gd name="connsiteX39" fmla="*/ 1180769 w 3645673"/>
              <a:gd name="connsiteY39" fmla="*/ 1753263 h 2401294"/>
              <a:gd name="connsiteX40" fmla="*/ 1339794 w 3645673"/>
              <a:gd name="connsiteY40" fmla="*/ 1733385 h 2401294"/>
              <a:gd name="connsiteX41" fmla="*/ 1284137 w 3645673"/>
              <a:gd name="connsiteY41" fmla="*/ 1371600 h 2401294"/>
              <a:gd name="connsiteX42" fmla="*/ 1415333 w 3645673"/>
              <a:gd name="connsiteY42" fmla="*/ 1359672 h 2401294"/>
              <a:gd name="connsiteX43" fmla="*/ 1824825 w 3645673"/>
              <a:gd name="connsiteY43" fmla="*/ 1793019 h 2401294"/>
              <a:gd name="connsiteX44" fmla="*/ 1975899 w 3645673"/>
              <a:gd name="connsiteY44" fmla="*/ 1872532 h 2401294"/>
              <a:gd name="connsiteX45" fmla="*/ 1995778 w 3645673"/>
              <a:gd name="connsiteY45" fmla="*/ 2007704 h 2401294"/>
              <a:gd name="connsiteX46" fmla="*/ 1987826 w 3645673"/>
              <a:gd name="connsiteY46" fmla="*/ 2134925 h 2401294"/>
              <a:gd name="connsiteX47" fmla="*/ 1904338 w 3645673"/>
              <a:gd name="connsiteY47" fmla="*/ 2389367 h 2401294"/>
              <a:gd name="connsiteX0" fmla="*/ 1904338 w 3645673"/>
              <a:gd name="connsiteY0" fmla="*/ 2389367 h 2401294"/>
              <a:gd name="connsiteX1" fmla="*/ 1963973 w 3645673"/>
              <a:gd name="connsiteY1" fmla="*/ 2401294 h 2401294"/>
              <a:gd name="connsiteX2" fmla="*/ 1995778 w 3645673"/>
              <a:gd name="connsiteY2" fmla="*/ 2182633 h 2401294"/>
              <a:gd name="connsiteX3" fmla="*/ 2035534 w 3645673"/>
              <a:gd name="connsiteY3" fmla="*/ 2126974 h 2401294"/>
              <a:gd name="connsiteX4" fmla="*/ 2119023 w 3645673"/>
              <a:gd name="connsiteY4" fmla="*/ 2103120 h 2401294"/>
              <a:gd name="connsiteX5" fmla="*/ 2122999 w 3645673"/>
              <a:gd name="connsiteY5" fmla="*/ 2055412 h 2401294"/>
              <a:gd name="connsiteX6" fmla="*/ 2508637 w 3645673"/>
              <a:gd name="connsiteY6" fmla="*/ 1912289 h 2401294"/>
              <a:gd name="connsiteX7" fmla="*/ 2460929 w 3645673"/>
              <a:gd name="connsiteY7" fmla="*/ 1828800 h 2401294"/>
              <a:gd name="connsiteX8" fmla="*/ 2226366 w 3645673"/>
              <a:gd name="connsiteY8" fmla="*/ 1912289 h 2401294"/>
              <a:gd name="connsiteX9" fmla="*/ 2162755 w 3645673"/>
              <a:gd name="connsiteY9" fmla="*/ 1693628 h 2401294"/>
              <a:gd name="connsiteX10" fmla="*/ 1995778 w 3645673"/>
              <a:gd name="connsiteY10" fmla="*/ 1733384 h 2401294"/>
              <a:gd name="connsiteX11" fmla="*/ 1689653 w 3645673"/>
              <a:gd name="connsiteY11" fmla="*/ 1530626 h 2401294"/>
              <a:gd name="connsiteX12" fmla="*/ 1745312 w 3645673"/>
              <a:gd name="connsiteY12" fmla="*/ 1530626 h 2401294"/>
              <a:gd name="connsiteX13" fmla="*/ 1963973 w 3645673"/>
              <a:gd name="connsiteY13" fmla="*/ 1637969 h 2401294"/>
              <a:gd name="connsiteX14" fmla="*/ 2242268 w 3645673"/>
              <a:gd name="connsiteY14" fmla="*/ 1534602 h 2401294"/>
              <a:gd name="connsiteX15" fmla="*/ 2341659 w 3645673"/>
              <a:gd name="connsiteY15" fmla="*/ 1455089 h 2401294"/>
              <a:gd name="connsiteX16" fmla="*/ 2289976 w 3645673"/>
              <a:gd name="connsiteY16" fmla="*/ 1228476 h 2401294"/>
              <a:gd name="connsiteX17" fmla="*/ 1987826 w 3645673"/>
              <a:gd name="connsiteY17" fmla="*/ 1335819 h 2401294"/>
              <a:gd name="connsiteX18" fmla="*/ 1920240 w 3645673"/>
              <a:gd name="connsiteY18" fmla="*/ 671885 h 2401294"/>
              <a:gd name="connsiteX19" fmla="*/ 1773141 w 3645673"/>
              <a:gd name="connsiteY19" fmla="*/ 691763 h 2401294"/>
              <a:gd name="connsiteX20" fmla="*/ 1721458 w 3645673"/>
              <a:gd name="connsiteY20" fmla="*/ 612250 h 2401294"/>
              <a:gd name="connsiteX21" fmla="*/ 1729409 w 3645673"/>
              <a:gd name="connsiteY21" fmla="*/ 576470 h 2401294"/>
              <a:gd name="connsiteX22" fmla="*/ 2091193 w 3645673"/>
              <a:gd name="connsiteY22" fmla="*/ 572494 h 2401294"/>
              <a:gd name="connsiteX23" fmla="*/ 2119023 w 3645673"/>
              <a:gd name="connsiteY23" fmla="*/ 548640 h 2401294"/>
              <a:gd name="connsiteX24" fmla="*/ 2286000 w 3645673"/>
              <a:gd name="connsiteY24" fmla="*/ 584421 h 2401294"/>
              <a:gd name="connsiteX25" fmla="*/ 2373465 w 3645673"/>
              <a:gd name="connsiteY25" fmla="*/ 667910 h 2401294"/>
              <a:gd name="connsiteX26" fmla="*/ 2441051 w 3645673"/>
              <a:gd name="connsiteY26" fmla="*/ 795130 h 2401294"/>
              <a:gd name="connsiteX27" fmla="*/ 2512613 w 3645673"/>
              <a:gd name="connsiteY27" fmla="*/ 890546 h 2401294"/>
              <a:gd name="connsiteX28" fmla="*/ 2604053 w 3645673"/>
              <a:gd name="connsiteY28" fmla="*/ 997889 h 2401294"/>
              <a:gd name="connsiteX29" fmla="*/ 2739225 w 3645673"/>
              <a:gd name="connsiteY29" fmla="*/ 1049572 h 2401294"/>
              <a:gd name="connsiteX30" fmla="*/ 2842592 w 3645673"/>
              <a:gd name="connsiteY30" fmla="*/ 1033670 h 2401294"/>
              <a:gd name="connsiteX31" fmla="*/ 3271962 w 3645673"/>
              <a:gd name="connsiteY31" fmla="*/ 552616 h 2401294"/>
              <a:gd name="connsiteX32" fmla="*/ 3359426 w 3645673"/>
              <a:gd name="connsiteY32" fmla="*/ 421419 h 2401294"/>
              <a:gd name="connsiteX33" fmla="*/ 3645673 w 3645673"/>
              <a:gd name="connsiteY33" fmla="*/ 3976 h 2401294"/>
              <a:gd name="connsiteX34" fmla="*/ 0 w 3645673"/>
              <a:gd name="connsiteY34" fmla="*/ 0 h 2401294"/>
              <a:gd name="connsiteX35" fmla="*/ 7952 w 3645673"/>
              <a:gd name="connsiteY35" fmla="*/ 962108 h 2401294"/>
              <a:gd name="connsiteX36" fmla="*/ 874644 w 3645673"/>
              <a:gd name="connsiteY36" fmla="*/ 1542552 h 2401294"/>
              <a:gd name="connsiteX37" fmla="*/ 1017767 w 3645673"/>
              <a:gd name="connsiteY37" fmla="*/ 1260282 h 2401294"/>
              <a:gd name="connsiteX38" fmla="*/ 1061499 w 3645673"/>
              <a:gd name="connsiteY38" fmla="*/ 1260282 h 2401294"/>
              <a:gd name="connsiteX39" fmla="*/ 1180769 w 3645673"/>
              <a:gd name="connsiteY39" fmla="*/ 1753263 h 2401294"/>
              <a:gd name="connsiteX40" fmla="*/ 1339794 w 3645673"/>
              <a:gd name="connsiteY40" fmla="*/ 1733385 h 2401294"/>
              <a:gd name="connsiteX41" fmla="*/ 1284137 w 3645673"/>
              <a:gd name="connsiteY41" fmla="*/ 1371600 h 2401294"/>
              <a:gd name="connsiteX42" fmla="*/ 1415333 w 3645673"/>
              <a:gd name="connsiteY42" fmla="*/ 1359672 h 2401294"/>
              <a:gd name="connsiteX43" fmla="*/ 1510749 w 3645673"/>
              <a:gd name="connsiteY43" fmla="*/ 1900361 h 2401294"/>
              <a:gd name="connsiteX44" fmla="*/ 1975899 w 3645673"/>
              <a:gd name="connsiteY44" fmla="*/ 1872532 h 2401294"/>
              <a:gd name="connsiteX45" fmla="*/ 1995778 w 3645673"/>
              <a:gd name="connsiteY45" fmla="*/ 2007704 h 2401294"/>
              <a:gd name="connsiteX46" fmla="*/ 1987826 w 3645673"/>
              <a:gd name="connsiteY46" fmla="*/ 2134925 h 2401294"/>
              <a:gd name="connsiteX47" fmla="*/ 1904338 w 3645673"/>
              <a:gd name="connsiteY47" fmla="*/ 2389367 h 2401294"/>
              <a:gd name="connsiteX0" fmla="*/ 1904338 w 3517486"/>
              <a:gd name="connsiteY0" fmla="*/ 2389367 h 2401294"/>
              <a:gd name="connsiteX1" fmla="*/ 1963973 w 3517486"/>
              <a:gd name="connsiteY1" fmla="*/ 2401294 h 2401294"/>
              <a:gd name="connsiteX2" fmla="*/ 1995778 w 3517486"/>
              <a:gd name="connsiteY2" fmla="*/ 2182633 h 2401294"/>
              <a:gd name="connsiteX3" fmla="*/ 2035534 w 3517486"/>
              <a:gd name="connsiteY3" fmla="*/ 2126974 h 2401294"/>
              <a:gd name="connsiteX4" fmla="*/ 2119023 w 3517486"/>
              <a:gd name="connsiteY4" fmla="*/ 2103120 h 2401294"/>
              <a:gd name="connsiteX5" fmla="*/ 2122999 w 3517486"/>
              <a:gd name="connsiteY5" fmla="*/ 2055412 h 2401294"/>
              <a:gd name="connsiteX6" fmla="*/ 2508637 w 3517486"/>
              <a:gd name="connsiteY6" fmla="*/ 1912289 h 2401294"/>
              <a:gd name="connsiteX7" fmla="*/ 2460929 w 3517486"/>
              <a:gd name="connsiteY7" fmla="*/ 1828800 h 2401294"/>
              <a:gd name="connsiteX8" fmla="*/ 2226366 w 3517486"/>
              <a:gd name="connsiteY8" fmla="*/ 1912289 h 2401294"/>
              <a:gd name="connsiteX9" fmla="*/ 2162755 w 3517486"/>
              <a:gd name="connsiteY9" fmla="*/ 1693628 h 2401294"/>
              <a:gd name="connsiteX10" fmla="*/ 1995778 w 3517486"/>
              <a:gd name="connsiteY10" fmla="*/ 1733384 h 2401294"/>
              <a:gd name="connsiteX11" fmla="*/ 1689653 w 3517486"/>
              <a:gd name="connsiteY11" fmla="*/ 1530626 h 2401294"/>
              <a:gd name="connsiteX12" fmla="*/ 1745312 w 3517486"/>
              <a:gd name="connsiteY12" fmla="*/ 1530626 h 2401294"/>
              <a:gd name="connsiteX13" fmla="*/ 1963973 w 3517486"/>
              <a:gd name="connsiteY13" fmla="*/ 1637969 h 2401294"/>
              <a:gd name="connsiteX14" fmla="*/ 2242268 w 3517486"/>
              <a:gd name="connsiteY14" fmla="*/ 1534602 h 2401294"/>
              <a:gd name="connsiteX15" fmla="*/ 2341659 w 3517486"/>
              <a:gd name="connsiteY15" fmla="*/ 1455089 h 2401294"/>
              <a:gd name="connsiteX16" fmla="*/ 2289976 w 3517486"/>
              <a:gd name="connsiteY16" fmla="*/ 1228476 h 2401294"/>
              <a:gd name="connsiteX17" fmla="*/ 1987826 w 3517486"/>
              <a:gd name="connsiteY17" fmla="*/ 1335819 h 2401294"/>
              <a:gd name="connsiteX18" fmla="*/ 1920240 w 3517486"/>
              <a:gd name="connsiteY18" fmla="*/ 671885 h 2401294"/>
              <a:gd name="connsiteX19" fmla="*/ 1773141 w 3517486"/>
              <a:gd name="connsiteY19" fmla="*/ 691763 h 2401294"/>
              <a:gd name="connsiteX20" fmla="*/ 1721458 w 3517486"/>
              <a:gd name="connsiteY20" fmla="*/ 612250 h 2401294"/>
              <a:gd name="connsiteX21" fmla="*/ 1729409 w 3517486"/>
              <a:gd name="connsiteY21" fmla="*/ 576470 h 2401294"/>
              <a:gd name="connsiteX22" fmla="*/ 2091193 w 3517486"/>
              <a:gd name="connsiteY22" fmla="*/ 572494 h 2401294"/>
              <a:gd name="connsiteX23" fmla="*/ 2119023 w 3517486"/>
              <a:gd name="connsiteY23" fmla="*/ 548640 h 2401294"/>
              <a:gd name="connsiteX24" fmla="*/ 2286000 w 3517486"/>
              <a:gd name="connsiteY24" fmla="*/ 584421 h 2401294"/>
              <a:gd name="connsiteX25" fmla="*/ 2373465 w 3517486"/>
              <a:gd name="connsiteY25" fmla="*/ 667910 h 2401294"/>
              <a:gd name="connsiteX26" fmla="*/ 2441051 w 3517486"/>
              <a:gd name="connsiteY26" fmla="*/ 795130 h 2401294"/>
              <a:gd name="connsiteX27" fmla="*/ 2512613 w 3517486"/>
              <a:gd name="connsiteY27" fmla="*/ 890546 h 2401294"/>
              <a:gd name="connsiteX28" fmla="*/ 2604053 w 3517486"/>
              <a:gd name="connsiteY28" fmla="*/ 997889 h 2401294"/>
              <a:gd name="connsiteX29" fmla="*/ 2739225 w 3517486"/>
              <a:gd name="connsiteY29" fmla="*/ 1049572 h 2401294"/>
              <a:gd name="connsiteX30" fmla="*/ 2842592 w 3517486"/>
              <a:gd name="connsiteY30" fmla="*/ 1033670 h 2401294"/>
              <a:gd name="connsiteX31" fmla="*/ 3271962 w 3517486"/>
              <a:gd name="connsiteY31" fmla="*/ 552616 h 2401294"/>
              <a:gd name="connsiteX32" fmla="*/ 3359426 w 3517486"/>
              <a:gd name="connsiteY32" fmla="*/ 421419 h 2401294"/>
              <a:gd name="connsiteX33" fmla="*/ 3517486 w 3517486"/>
              <a:gd name="connsiteY33" fmla="*/ 183438 h 2401294"/>
              <a:gd name="connsiteX34" fmla="*/ 0 w 3517486"/>
              <a:gd name="connsiteY34" fmla="*/ 0 h 2401294"/>
              <a:gd name="connsiteX35" fmla="*/ 7952 w 3517486"/>
              <a:gd name="connsiteY35" fmla="*/ 962108 h 2401294"/>
              <a:gd name="connsiteX36" fmla="*/ 874644 w 3517486"/>
              <a:gd name="connsiteY36" fmla="*/ 1542552 h 2401294"/>
              <a:gd name="connsiteX37" fmla="*/ 1017767 w 3517486"/>
              <a:gd name="connsiteY37" fmla="*/ 1260282 h 2401294"/>
              <a:gd name="connsiteX38" fmla="*/ 1061499 w 3517486"/>
              <a:gd name="connsiteY38" fmla="*/ 1260282 h 2401294"/>
              <a:gd name="connsiteX39" fmla="*/ 1180769 w 3517486"/>
              <a:gd name="connsiteY39" fmla="*/ 1753263 h 2401294"/>
              <a:gd name="connsiteX40" fmla="*/ 1339794 w 3517486"/>
              <a:gd name="connsiteY40" fmla="*/ 1733385 h 2401294"/>
              <a:gd name="connsiteX41" fmla="*/ 1284137 w 3517486"/>
              <a:gd name="connsiteY41" fmla="*/ 1371600 h 2401294"/>
              <a:gd name="connsiteX42" fmla="*/ 1415333 w 3517486"/>
              <a:gd name="connsiteY42" fmla="*/ 1359672 h 2401294"/>
              <a:gd name="connsiteX43" fmla="*/ 1510749 w 3517486"/>
              <a:gd name="connsiteY43" fmla="*/ 1900361 h 2401294"/>
              <a:gd name="connsiteX44" fmla="*/ 1975899 w 3517486"/>
              <a:gd name="connsiteY44" fmla="*/ 1872532 h 2401294"/>
              <a:gd name="connsiteX45" fmla="*/ 1995778 w 3517486"/>
              <a:gd name="connsiteY45" fmla="*/ 2007704 h 2401294"/>
              <a:gd name="connsiteX46" fmla="*/ 1987826 w 3517486"/>
              <a:gd name="connsiteY46" fmla="*/ 2134925 h 2401294"/>
              <a:gd name="connsiteX47" fmla="*/ 1904338 w 3517486"/>
              <a:gd name="connsiteY47" fmla="*/ 2389367 h 2401294"/>
              <a:gd name="connsiteX0" fmla="*/ 1904338 w 3517486"/>
              <a:gd name="connsiteY0" fmla="*/ 2205929 h 2217856"/>
              <a:gd name="connsiteX1" fmla="*/ 1963973 w 3517486"/>
              <a:gd name="connsiteY1" fmla="*/ 2217856 h 2217856"/>
              <a:gd name="connsiteX2" fmla="*/ 1995778 w 3517486"/>
              <a:gd name="connsiteY2" fmla="*/ 1999195 h 2217856"/>
              <a:gd name="connsiteX3" fmla="*/ 2035534 w 3517486"/>
              <a:gd name="connsiteY3" fmla="*/ 1943536 h 2217856"/>
              <a:gd name="connsiteX4" fmla="*/ 2119023 w 3517486"/>
              <a:gd name="connsiteY4" fmla="*/ 1919682 h 2217856"/>
              <a:gd name="connsiteX5" fmla="*/ 2122999 w 3517486"/>
              <a:gd name="connsiteY5" fmla="*/ 1871974 h 2217856"/>
              <a:gd name="connsiteX6" fmla="*/ 2508637 w 3517486"/>
              <a:gd name="connsiteY6" fmla="*/ 1728851 h 2217856"/>
              <a:gd name="connsiteX7" fmla="*/ 2460929 w 3517486"/>
              <a:gd name="connsiteY7" fmla="*/ 1645362 h 2217856"/>
              <a:gd name="connsiteX8" fmla="*/ 2226366 w 3517486"/>
              <a:gd name="connsiteY8" fmla="*/ 1728851 h 2217856"/>
              <a:gd name="connsiteX9" fmla="*/ 2162755 w 3517486"/>
              <a:gd name="connsiteY9" fmla="*/ 1510190 h 2217856"/>
              <a:gd name="connsiteX10" fmla="*/ 1995778 w 3517486"/>
              <a:gd name="connsiteY10" fmla="*/ 1549946 h 2217856"/>
              <a:gd name="connsiteX11" fmla="*/ 1689653 w 3517486"/>
              <a:gd name="connsiteY11" fmla="*/ 1347188 h 2217856"/>
              <a:gd name="connsiteX12" fmla="*/ 1745312 w 3517486"/>
              <a:gd name="connsiteY12" fmla="*/ 1347188 h 2217856"/>
              <a:gd name="connsiteX13" fmla="*/ 1963973 w 3517486"/>
              <a:gd name="connsiteY13" fmla="*/ 1454531 h 2217856"/>
              <a:gd name="connsiteX14" fmla="*/ 2242268 w 3517486"/>
              <a:gd name="connsiteY14" fmla="*/ 1351164 h 2217856"/>
              <a:gd name="connsiteX15" fmla="*/ 2341659 w 3517486"/>
              <a:gd name="connsiteY15" fmla="*/ 1271651 h 2217856"/>
              <a:gd name="connsiteX16" fmla="*/ 2289976 w 3517486"/>
              <a:gd name="connsiteY16" fmla="*/ 1045038 h 2217856"/>
              <a:gd name="connsiteX17" fmla="*/ 1987826 w 3517486"/>
              <a:gd name="connsiteY17" fmla="*/ 1152381 h 2217856"/>
              <a:gd name="connsiteX18" fmla="*/ 1920240 w 3517486"/>
              <a:gd name="connsiteY18" fmla="*/ 488447 h 2217856"/>
              <a:gd name="connsiteX19" fmla="*/ 1773141 w 3517486"/>
              <a:gd name="connsiteY19" fmla="*/ 508325 h 2217856"/>
              <a:gd name="connsiteX20" fmla="*/ 1721458 w 3517486"/>
              <a:gd name="connsiteY20" fmla="*/ 428812 h 2217856"/>
              <a:gd name="connsiteX21" fmla="*/ 1729409 w 3517486"/>
              <a:gd name="connsiteY21" fmla="*/ 393032 h 2217856"/>
              <a:gd name="connsiteX22" fmla="*/ 2091193 w 3517486"/>
              <a:gd name="connsiteY22" fmla="*/ 389056 h 2217856"/>
              <a:gd name="connsiteX23" fmla="*/ 2119023 w 3517486"/>
              <a:gd name="connsiteY23" fmla="*/ 365202 h 2217856"/>
              <a:gd name="connsiteX24" fmla="*/ 2286000 w 3517486"/>
              <a:gd name="connsiteY24" fmla="*/ 400983 h 2217856"/>
              <a:gd name="connsiteX25" fmla="*/ 2373465 w 3517486"/>
              <a:gd name="connsiteY25" fmla="*/ 484472 h 2217856"/>
              <a:gd name="connsiteX26" fmla="*/ 2441051 w 3517486"/>
              <a:gd name="connsiteY26" fmla="*/ 611692 h 2217856"/>
              <a:gd name="connsiteX27" fmla="*/ 2512613 w 3517486"/>
              <a:gd name="connsiteY27" fmla="*/ 707108 h 2217856"/>
              <a:gd name="connsiteX28" fmla="*/ 2604053 w 3517486"/>
              <a:gd name="connsiteY28" fmla="*/ 814451 h 2217856"/>
              <a:gd name="connsiteX29" fmla="*/ 2739225 w 3517486"/>
              <a:gd name="connsiteY29" fmla="*/ 866134 h 2217856"/>
              <a:gd name="connsiteX30" fmla="*/ 2842592 w 3517486"/>
              <a:gd name="connsiteY30" fmla="*/ 850232 h 2217856"/>
              <a:gd name="connsiteX31" fmla="*/ 3271962 w 3517486"/>
              <a:gd name="connsiteY31" fmla="*/ 369178 h 2217856"/>
              <a:gd name="connsiteX32" fmla="*/ 3359426 w 3517486"/>
              <a:gd name="connsiteY32" fmla="*/ 237981 h 2217856"/>
              <a:gd name="connsiteX33" fmla="*/ 3517486 w 3517486"/>
              <a:gd name="connsiteY33" fmla="*/ 0 h 2217856"/>
              <a:gd name="connsiteX34" fmla="*/ 0 w 3517486"/>
              <a:gd name="connsiteY34" fmla="*/ 21661 h 2217856"/>
              <a:gd name="connsiteX35" fmla="*/ 7952 w 3517486"/>
              <a:gd name="connsiteY35" fmla="*/ 778670 h 2217856"/>
              <a:gd name="connsiteX36" fmla="*/ 874644 w 3517486"/>
              <a:gd name="connsiteY36" fmla="*/ 1359114 h 2217856"/>
              <a:gd name="connsiteX37" fmla="*/ 1017767 w 3517486"/>
              <a:gd name="connsiteY37" fmla="*/ 1076844 h 2217856"/>
              <a:gd name="connsiteX38" fmla="*/ 1061499 w 3517486"/>
              <a:gd name="connsiteY38" fmla="*/ 1076844 h 2217856"/>
              <a:gd name="connsiteX39" fmla="*/ 1180769 w 3517486"/>
              <a:gd name="connsiteY39" fmla="*/ 1569825 h 2217856"/>
              <a:gd name="connsiteX40" fmla="*/ 1339794 w 3517486"/>
              <a:gd name="connsiteY40" fmla="*/ 1549947 h 2217856"/>
              <a:gd name="connsiteX41" fmla="*/ 1284137 w 3517486"/>
              <a:gd name="connsiteY41" fmla="*/ 1188162 h 2217856"/>
              <a:gd name="connsiteX42" fmla="*/ 1415333 w 3517486"/>
              <a:gd name="connsiteY42" fmla="*/ 1176234 h 2217856"/>
              <a:gd name="connsiteX43" fmla="*/ 1510749 w 3517486"/>
              <a:gd name="connsiteY43" fmla="*/ 1716923 h 2217856"/>
              <a:gd name="connsiteX44" fmla="*/ 1975899 w 3517486"/>
              <a:gd name="connsiteY44" fmla="*/ 1689094 h 2217856"/>
              <a:gd name="connsiteX45" fmla="*/ 1995778 w 3517486"/>
              <a:gd name="connsiteY45" fmla="*/ 1824266 h 2217856"/>
              <a:gd name="connsiteX46" fmla="*/ 1987826 w 3517486"/>
              <a:gd name="connsiteY46" fmla="*/ 1951487 h 2217856"/>
              <a:gd name="connsiteX47" fmla="*/ 1904338 w 3517486"/>
              <a:gd name="connsiteY47" fmla="*/ 2205929 h 2217856"/>
              <a:gd name="connsiteX0" fmla="*/ 1904338 w 3517486"/>
              <a:gd name="connsiteY0" fmla="*/ 2209906 h 2221833"/>
              <a:gd name="connsiteX1" fmla="*/ 1963973 w 3517486"/>
              <a:gd name="connsiteY1" fmla="*/ 2221833 h 2221833"/>
              <a:gd name="connsiteX2" fmla="*/ 1995778 w 3517486"/>
              <a:gd name="connsiteY2" fmla="*/ 2003172 h 2221833"/>
              <a:gd name="connsiteX3" fmla="*/ 2035534 w 3517486"/>
              <a:gd name="connsiteY3" fmla="*/ 1947513 h 2221833"/>
              <a:gd name="connsiteX4" fmla="*/ 2119023 w 3517486"/>
              <a:gd name="connsiteY4" fmla="*/ 1923659 h 2221833"/>
              <a:gd name="connsiteX5" fmla="*/ 2122999 w 3517486"/>
              <a:gd name="connsiteY5" fmla="*/ 1875951 h 2221833"/>
              <a:gd name="connsiteX6" fmla="*/ 2508637 w 3517486"/>
              <a:gd name="connsiteY6" fmla="*/ 1732828 h 2221833"/>
              <a:gd name="connsiteX7" fmla="*/ 2460929 w 3517486"/>
              <a:gd name="connsiteY7" fmla="*/ 1649339 h 2221833"/>
              <a:gd name="connsiteX8" fmla="*/ 2226366 w 3517486"/>
              <a:gd name="connsiteY8" fmla="*/ 1732828 h 2221833"/>
              <a:gd name="connsiteX9" fmla="*/ 2162755 w 3517486"/>
              <a:gd name="connsiteY9" fmla="*/ 1514167 h 2221833"/>
              <a:gd name="connsiteX10" fmla="*/ 1995778 w 3517486"/>
              <a:gd name="connsiteY10" fmla="*/ 1553923 h 2221833"/>
              <a:gd name="connsiteX11" fmla="*/ 1689653 w 3517486"/>
              <a:gd name="connsiteY11" fmla="*/ 1351165 h 2221833"/>
              <a:gd name="connsiteX12" fmla="*/ 1745312 w 3517486"/>
              <a:gd name="connsiteY12" fmla="*/ 1351165 h 2221833"/>
              <a:gd name="connsiteX13" fmla="*/ 1963973 w 3517486"/>
              <a:gd name="connsiteY13" fmla="*/ 1458508 h 2221833"/>
              <a:gd name="connsiteX14" fmla="*/ 2242268 w 3517486"/>
              <a:gd name="connsiteY14" fmla="*/ 1355141 h 2221833"/>
              <a:gd name="connsiteX15" fmla="*/ 2341659 w 3517486"/>
              <a:gd name="connsiteY15" fmla="*/ 1275628 h 2221833"/>
              <a:gd name="connsiteX16" fmla="*/ 2289976 w 3517486"/>
              <a:gd name="connsiteY16" fmla="*/ 1049015 h 2221833"/>
              <a:gd name="connsiteX17" fmla="*/ 1987826 w 3517486"/>
              <a:gd name="connsiteY17" fmla="*/ 1156358 h 2221833"/>
              <a:gd name="connsiteX18" fmla="*/ 1920240 w 3517486"/>
              <a:gd name="connsiteY18" fmla="*/ 492424 h 2221833"/>
              <a:gd name="connsiteX19" fmla="*/ 1773141 w 3517486"/>
              <a:gd name="connsiteY19" fmla="*/ 512302 h 2221833"/>
              <a:gd name="connsiteX20" fmla="*/ 1721458 w 3517486"/>
              <a:gd name="connsiteY20" fmla="*/ 432789 h 2221833"/>
              <a:gd name="connsiteX21" fmla="*/ 1729409 w 3517486"/>
              <a:gd name="connsiteY21" fmla="*/ 397009 h 2221833"/>
              <a:gd name="connsiteX22" fmla="*/ 2091193 w 3517486"/>
              <a:gd name="connsiteY22" fmla="*/ 393033 h 2221833"/>
              <a:gd name="connsiteX23" fmla="*/ 2119023 w 3517486"/>
              <a:gd name="connsiteY23" fmla="*/ 369179 h 2221833"/>
              <a:gd name="connsiteX24" fmla="*/ 2286000 w 3517486"/>
              <a:gd name="connsiteY24" fmla="*/ 404960 h 2221833"/>
              <a:gd name="connsiteX25" fmla="*/ 2373465 w 3517486"/>
              <a:gd name="connsiteY25" fmla="*/ 488449 h 2221833"/>
              <a:gd name="connsiteX26" fmla="*/ 2441051 w 3517486"/>
              <a:gd name="connsiteY26" fmla="*/ 615669 h 2221833"/>
              <a:gd name="connsiteX27" fmla="*/ 2512613 w 3517486"/>
              <a:gd name="connsiteY27" fmla="*/ 711085 h 2221833"/>
              <a:gd name="connsiteX28" fmla="*/ 2604053 w 3517486"/>
              <a:gd name="connsiteY28" fmla="*/ 818428 h 2221833"/>
              <a:gd name="connsiteX29" fmla="*/ 2739225 w 3517486"/>
              <a:gd name="connsiteY29" fmla="*/ 870111 h 2221833"/>
              <a:gd name="connsiteX30" fmla="*/ 2842592 w 3517486"/>
              <a:gd name="connsiteY30" fmla="*/ 854209 h 2221833"/>
              <a:gd name="connsiteX31" fmla="*/ 3271962 w 3517486"/>
              <a:gd name="connsiteY31" fmla="*/ 373155 h 2221833"/>
              <a:gd name="connsiteX32" fmla="*/ 3359426 w 3517486"/>
              <a:gd name="connsiteY32" fmla="*/ 241958 h 2221833"/>
              <a:gd name="connsiteX33" fmla="*/ 3517486 w 3517486"/>
              <a:gd name="connsiteY33" fmla="*/ 3977 h 2221833"/>
              <a:gd name="connsiteX34" fmla="*/ 0 w 3517486"/>
              <a:gd name="connsiteY34" fmla="*/ 0 h 2221833"/>
              <a:gd name="connsiteX35" fmla="*/ 7952 w 3517486"/>
              <a:gd name="connsiteY35" fmla="*/ 782647 h 2221833"/>
              <a:gd name="connsiteX36" fmla="*/ 874644 w 3517486"/>
              <a:gd name="connsiteY36" fmla="*/ 1363091 h 2221833"/>
              <a:gd name="connsiteX37" fmla="*/ 1017767 w 3517486"/>
              <a:gd name="connsiteY37" fmla="*/ 1080821 h 2221833"/>
              <a:gd name="connsiteX38" fmla="*/ 1061499 w 3517486"/>
              <a:gd name="connsiteY38" fmla="*/ 1080821 h 2221833"/>
              <a:gd name="connsiteX39" fmla="*/ 1180769 w 3517486"/>
              <a:gd name="connsiteY39" fmla="*/ 1573802 h 2221833"/>
              <a:gd name="connsiteX40" fmla="*/ 1339794 w 3517486"/>
              <a:gd name="connsiteY40" fmla="*/ 1553924 h 2221833"/>
              <a:gd name="connsiteX41" fmla="*/ 1284137 w 3517486"/>
              <a:gd name="connsiteY41" fmla="*/ 1192139 h 2221833"/>
              <a:gd name="connsiteX42" fmla="*/ 1415333 w 3517486"/>
              <a:gd name="connsiteY42" fmla="*/ 1180211 h 2221833"/>
              <a:gd name="connsiteX43" fmla="*/ 1510749 w 3517486"/>
              <a:gd name="connsiteY43" fmla="*/ 1720900 h 2221833"/>
              <a:gd name="connsiteX44" fmla="*/ 1975899 w 3517486"/>
              <a:gd name="connsiteY44" fmla="*/ 1693071 h 2221833"/>
              <a:gd name="connsiteX45" fmla="*/ 1995778 w 3517486"/>
              <a:gd name="connsiteY45" fmla="*/ 1828243 h 2221833"/>
              <a:gd name="connsiteX46" fmla="*/ 1987826 w 3517486"/>
              <a:gd name="connsiteY46" fmla="*/ 1955464 h 2221833"/>
              <a:gd name="connsiteX47" fmla="*/ 1904338 w 3517486"/>
              <a:gd name="connsiteY47" fmla="*/ 2209906 h 222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517486" h="2221833">
                <a:moveTo>
                  <a:pt x="1904338" y="2209906"/>
                </a:moveTo>
                <a:lnTo>
                  <a:pt x="1963973" y="2221833"/>
                </a:lnTo>
                <a:lnTo>
                  <a:pt x="1995778" y="2003172"/>
                </a:lnTo>
                <a:lnTo>
                  <a:pt x="2035534" y="1947513"/>
                </a:lnTo>
                <a:lnTo>
                  <a:pt x="2119023" y="1923659"/>
                </a:lnTo>
                <a:lnTo>
                  <a:pt x="2122999" y="1875951"/>
                </a:lnTo>
                <a:lnTo>
                  <a:pt x="2508637" y="1732828"/>
                </a:lnTo>
                <a:lnTo>
                  <a:pt x="2460929" y="1649339"/>
                </a:lnTo>
                <a:lnTo>
                  <a:pt x="2226366" y="1732828"/>
                </a:lnTo>
                <a:lnTo>
                  <a:pt x="2162755" y="1514167"/>
                </a:lnTo>
                <a:lnTo>
                  <a:pt x="1995778" y="1553923"/>
                </a:lnTo>
                <a:lnTo>
                  <a:pt x="1689653" y="1351165"/>
                </a:lnTo>
                <a:lnTo>
                  <a:pt x="1745312" y="1351165"/>
                </a:lnTo>
                <a:lnTo>
                  <a:pt x="1963973" y="1458508"/>
                </a:lnTo>
                <a:lnTo>
                  <a:pt x="2242268" y="1355141"/>
                </a:lnTo>
                <a:lnTo>
                  <a:pt x="2341659" y="1275628"/>
                </a:lnTo>
                <a:lnTo>
                  <a:pt x="2289976" y="1049015"/>
                </a:lnTo>
                <a:lnTo>
                  <a:pt x="1987826" y="1156358"/>
                </a:lnTo>
                <a:lnTo>
                  <a:pt x="1920240" y="492424"/>
                </a:lnTo>
                <a:lnTo>
                  <a:pt x="1773141" y="512302"/>
                </a:lnTo>
                <a:lnTo>
                  <a:pt x="1721458" y="432789"/>
                </a:lnTo>
                <a:lnTo>
                  <a:pt x="1729409" y="397009"/>
                </a:lnTo>
                <a:lnTo>
                  <a:pt x="2091193" y="393033"/>
                </a:lnTo>
                <a:lnTo>
                  <a:pt x="2119023" y="369179"/>
                </a:lnTo>
                <a:lnTo>
                  <a:pt x="2286000" y="404960"/>
                </a:lnTo>
                <a:lnTo>
                  <a:pt x="2373465" y="488449"/>
                </a:lnTo>
                <a:lnTo>
                  <a:pt x="2441051" y="615669"/>
                </a:lnTo>
                <a:lnTo>
                  <a:pt x="2512613" y="711085"/>
                </a:lnTo>
                <a:lnTo>
                  <a:pt x="2604053" y="818428"/>
                </a:lnTo>
                <a:lnTo>
                  <a:pt x="2739225" y="870111"/>
                </a:lnTo>
                <a:lnTo>
                  <a:pt x="2842592" y="854209"/>
                </a:lnTo>
                <a:lnTo>
                  <a:pt x="3271962" y="373155"/>
                </a:lnTo>
                <a:lnTo>
                  <a:pt x="3359426" y="241958"/>
                </a:lnTo>
                <a:lnTo>
                  <a:pt x="3517486" y="3977"/>
                </a:lnTo>
                <a:lnTo>
                  <a:pt x="0" y="0"/>
                </a:lnTo>
                <a:cubicBezTo>
                  <a:pt x="2651" y="320703"/>
                  <a:pt x="5301" y="461944"/>
                  <a:pt x="7952" y="782647"/>
                </a:cubicBezTo>
                <a:lnTo>
                  <a:pt x="874644" y="1363091"/>
                </a:lnTo>
                <a:lnTo>
                  <a:pt x="1017767" y="1080821"/>
                </a:lnTo>
                <a:lnTo>
                  <a:pt x="1061499" y="1080821"/>
                </a:lnTo>
                <a:lnTo>
                  <a:pt x="1180769" y="1573802"/>
                </a:lnTo>
                <a:lnTo>
                  <a:pt x="1339794" y="1553924"/>
                </a:lnTo>
                <a:lnTo>
                  <a:pt x="1284137" y="1192139"/>
                </a:lnTo>
                <a:lnTo>
                  <a:pt x="1415333" y="1180211"/>
                </a:lnTo>
                <a:lnTo>
                  <a:pt x="1510749" y="1720900"/>
                </a:lnTo>
                <a:lnTo>
                  <a:pt x="1975899" y="1693071"/>
                </a:lnTo>
                <a:lnTo>
                  <a:pt x="1995778" y="1828243"/>
                </a:lnTo>
                <a:lnTo>
                  <a:pt x="1987826" y="1955464"/>
                </a:lnTo>
                <a:lnTo>
                  <a:pt x="1904338" y="2209906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Freeform 53"/>
          <p:cNvSpPr/>
          <p:nvPr/>
        </p:nvSpPr>
        <p:spPr>
          <a:xfrm>
            <a:off x="4633986" y="4859305"/>
            <a:ext cx="162319" cy="235363"/>
          </a:xfrm>
          <a:custGeom>
            <a:avLst/>
            <a:gdLst>
              <a:gd name="connsiteX0" fmla="*/ 156909 w 162319"/>
              <a:gd name="connsiteY0" fmla="*/ 235363 h 235363"/>
              <a:gd name="connsiteX1" fmla="*/ 0 w 162319"/>
              <a:gd name="connsiteY1" fmla="*/ 151498 h 235363"/>
              <a:gd name="connsiteX2" fmla="*/ 16232 w 162319"/>
              <a:gd name="connsiteY2" fmla="*/ 0 h 235363"/>
              <a:gd name="connsiteX3" fmla="*/ 37874 w 162319"/>
              <a:gd name="connsiteY3" fmla="*/ 8116 h 235363"/>
              <a:gd name="connsiteX4" fmla="*/ 162319 w 162319"/>
              <a:gd name="connsiteY4" fmla="*/ 10821 h 235363"/>
              <a:gd name="connsiteX5" fmla="*/ 156909 w 162319"/>
              <a:gd name="connsiteY5" fmla="*/ 235363 h 23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319" h="235363">
                <a:moveTo>
                  <a:pt x="156909" y="235363"/>
                </a:moveTo>
                <a:lnTo>
                  <a:pt x="0" y="151498"/>
                </a:lnTo>
                <a:lnTo>
                  <a:pt x="16232" y="0"/>
                </a:lnTo>
                <a:lnTo>
                  <a:pt x="37874" y="8116"/>
                </a:lnTo>
                <a:lnTo>
                  <a:pt x="162319" y="10821"/>
                </a:lnTo>
                <a:lnTo>
                  <a:pt x="156909" y="235363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5" name="Freeform 54"/>
          <p:cNvSpPr/>
          <p:nvPr/>
        </p:nvSpPr>
        <p:spPr>
          <a:xfrm>
            <a:off x="4412149" y="4729449"/>
            <a:ext cx="186668" cy="189373"/>
          </a:xfrm>
          <a:custGeom>
            <a:avLst/>
            <a:gdLst>
              <a:gd name="connsiteX0" fmla="*/ 56812 w 186668"/>
              <a:gd name="connsiteY0" fmla="*/ 189373 h 189373"/>
              <a:gd name="connsiteX1" fmla="*/ 186668 w 186668"/>
              <a:gd name="connsiteY1" fmla="*/ 124445 h 189373"/>
              <a:gd name="connsiteX2" fmla="*/ 186668 w 186668"/>
              <a:gd name="connsiteY2" fmla="*/ 37874 h 189373"/>
              <a:gd name="connsiteX3" fmla="*/ 8116 w 186668"/>
              <a:gd name="connsiteY3" fmla="*/ 0 h 189373"/>
              <a:gd name="connsiteX4" fmla="*/ 0 w 186668"/>
              <a:gd name="connsiteY4" fmla="*/ 29759 h 189373"/>
              <a:gd name="connsiteX5" fmla="*/ 24348 w 186668"/>
              <a:gd name="connsiteY5" fmla="*/ 105508 h 189373"/>
              <a:gd name="connsiteX6" fmla="*/ 56812 w 186668"/>
              <a:gd name="connsiteY6" fmla="*/ 189373 h 18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668" h="189373">
                <a:moveTo>
                  <a:pt x="56812" y="189373"/>
                </a:moveTo>
                <a:lnTo>
                  <a:pt x="186668" y="124445"/>
                </a:lnTo>
                <a:lnTo>
                  <a:pt x="186668" y="37874"/>
                </a:lnTo>
                <a:lnTo>
                  <a:pt x="8116" y="0"/>
                </a:lnTo>
                <a:lnTo>
                  <a:pt x="0" y="29759"/>
                </a:lnTo>
                <a:lnTo>
                  <a:pt x="24348" y="105508"/>
                </a:lnTo>
                <a:lnTo>
                  <a:pt x="56812" y="189373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6" name="Freeform 55"/>
          <p:cNvSpPr/>
          <p:nvPr/>
        </p:nvSpPr>
        <p:spPr>
          <a:xfrm>
            <a:off x="4533889" y="5097373"/>
            <a:ext cx="300291" cy="281354"/>
          </a:xfrm>
          <a:custGeom>
            <a:avLst/>
            <a:gdLst>
              <a:gd name="connsiteX0" fmla="*/ 0 w 300291"/>
              <a:gd name="connsiteY0" fmla="*/ 35169 h 281354"/>
              <a:gd name="connsiteX1" fmla="*/ 75749 w 300291"/>
              <a:gd name="connsiteY1" fmla="*/ 0 h 281354"/>
              <a:gd name="connsiteX2" fmla="*/ 148793 w 300291"/>
              <a:gd name="connsiteY2" fmla="*/ 64928 h 281354"/>
              <a:gd name="connsiteX3" fmla="*/ 300291 w 300291"/>
              <a:gd name="connsiteY3" fmla="*/ 102803 h 281354"/>
              <a:gd name="connsiteX4" fmla="*/ 292175 w 300291"/>
              <a:gd name="connsiteY4" fmla="*/ 148793 h 281354"/>
              <a:gd name="connsiteX5" fmla="*/ 86570 w 300291"/>
              <a:gd name="connsiteY5" fmla="*/ 281354 h 281354"/>
              <a:gd name="connsiteX6" fmla="*/ 32464 w 300291"/>
              <a:gd name="connsiteY6" fmla="*/ 140677 h 281354"/>
              <a:gd name="connsiteX7" fmla="*/ 0 w 300291"/>
              <a:gd name="connsiteY7" fmla="*/ 35169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291" h="281354">
                <a:moveTo>
                  <a:pt x="0" y="35169"/>
                </a:moveTo>
                <a:lnTo>
                  <a:pt x="75749" y="0"/>
                </a:lnTo>
                <a:lnTo>
                  <a:pt x="148793" y="64928"/>
                </a:lnTo>
                <a:lnTo>
                  <a:pt x="300291" y="102803"/>
                </a:lnTo>
                <a:lnTo>
                  <a:pt x="292175" y="148793"/>
                </a:lnTo>
                <a:lnTo>
                  <a:pt x="86570" y="281354"/>
                </a:lnTo>
                <a:lnTo>
                  <a:pt x="32464" y="140677"/>
                </a:lnTo>
                <a:lnTo>
                  <a:pt x="0" y="35169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58" name="Group 57"/>
          <p:cNvGrpSpPr/>
          <p:nvPr/>
        </p:nvGrpSpPr>
        <p:grpSpPr>
          <a:xfrm>
            <a:off x="2164078" y="3259313"/>
            <a:ext cx="3608505" cy="2645010"/>
            <a:chOff x="2583640" y="3350754"/>
            <a:chExt cx="3608505" cy="2645010"/>
          </a:xfrm>
        </p:grpSpPr>
        <p:sp>
          <p:nvSpPr>
            <p:cNvPr id="59" name="Freeform 58"/>
            <p:cNvSpPr/>
            <p:nvPr/>
          </p:nvSpPr>
          <p:spPr>
            <a:xfrm>
              <a:off x="4329592" y="5032268"/>
              <a:ext cx="42958" cy="963496"/>
            </a:xfrm>
            <a:custGeom>
              <a:avLst/>
              <a:gdLst>
                <a:gd name="connsiteX0" fmla="*/ 36821 w 42958"/>
                <a:gd name="connsiteY0" fmla="*/ 963496 h 963496"/>
                <a:gd name="connsiteX1" fmla="*/ 36821 w 42958"/>
                <a:gd name="connsiteY1" fmla="*/ 963496 h 963496"/>
                <a:gd name="connsiteX2" fmla="*/ 42958 w 42958"/>
                <a:gd name="connsiteY2" fmla="*/ 877579 h 963496"/>
                <a:gd name="connsiteX3" fmla="*/ 0 w 42958"/>
                <a:gd name="connsiteY3" fmla="*/ 0 h 96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8" h="963496">
                  <a:moveTo>
                    <a:pt x="36821" y="963496"/>
                  </a:moveTo>
                  <a:lnTo>
                    <a:pt x="36821" y="963496"/>
                  </a:lnTo>
                  <a:lnTo>
                    <a:pt x="42958" y="877579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4593479" y="4952489"/>
              <a:ext cx="33753" cy="877578"/>
            </a:xfrm>
            <a:custGeom>
              <a:avLst/>
              <a:gdLst>
                <a:gd name="connsiteX0" fmla="*/ 12274 w 33753"/>
                <a:gd name="connsiteY0" fmla="*/ 877578 h 877578"/>
                <a:gd name="connsiteX1" fmla="*/ 0 w 33753"/>
                <a:gd name="connsiteY1" fmla="*/ 220928 h 877578"/>
                <a:gd name="connsiteX2" fmla="*/ 30685 w 33753"/>
                <a:gd name="connsiteY2" fmla="*/ 150354 h 877578"/>
                <a:gd name="connsiteX3" fmla="*/ 3069 w 33753"/>
                <a:gd name="connsiteY3" fmla="*/ 85916 h 877578"/>
                <a:gd name="connsiteX4" fmla="*/ 33753 w 33753"/>
                <a:gd name="connsiteY4" fmla="*/ 0 h 87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53" h="877578">
                  <a:moveTo>
                    <a:pt x="12274" y="877578"/>
                  </a:moveTo>
                  <a:lnTo>
                    <a:pt x="0" y="220928"/>
                  </a:lnTo>
                  <a:lnTo>
                    <a:pt x="30685" y="150354"/>
                  </a:lnTo>
                  <a:lnTo>
                    <a:pt x="3069" y="85916"/>
                  </a:lnTo>
                  <a:lnTo>
                    <a:pt x="33753" y="0"/>
                  </a:lnTo>
                </a:path>
              </a:pathLst>
            </a:custGeom>
            <a:noFill/>
            <a:ln w="127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4737697" y="3749654"/>
              <a:ext cx="1359326" cy="1049412"/>
            </a:xfrm>
            <a:custGeom>
              <a:avLst/>
              <a:gdLst>
                <a:gd name="connsiteX0" fmla="*/ 0 w 1359326"/>
                <a:gd name="connsiteY0" fmla="*/ 1049412 h 1049412"/>
                <a:gd name="connsiteX1" fmla="*/ 67506 w 1359326"/>
                <a:gd name="connsiteY1" fmla="*/ 954290 h 1049412"/>
                <a:gd name="connsiteX2" fmla="*/ 447994 w 1359326"/>
                <a:gd name="connsiteY2" fmla="*/ 662786 h 1049412"/>
                <a:gd name="connsiteX3" fmla="*/ 791661 w 1359326"/>
                <a:gd name="connsiteY3" fmla="*/ 18410 h 1049412"/>
                <a:gd name="connsiteX4" fmla="*/ 1359326 w 1359326"/>
                <a:gd name="connsiteY4" fmla="*/ 0 h 10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9326" h="1049412">
                  <a:moveTo>
                    <a:pt x="0" y="1049412"/>
                  </a:moveTo>
                  <a:lnTo>
                    <a:pt x="67506" y="954290"/>
                  </a:lnTo>
                  <a:lnTo>
                    <a:pt x="447994" y="662786"/>
                  </a:lnTo>
                  <a:lnTo>
                    <a:pt x="791661" y="18410"/>
                  </a:lnTo>
                  <a:lnTo>
                    <a:pt x="1359326" y="0"/>
                  </a:lnTo>
                </a:path>
              </a:pathLst>
            </a:custGeom>
            <a:noFill/>
            <a:ln w="127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5443442" y="3924556"/>
              <a:ext cx="748703" cy="233202"/>
            </a:xfrm>
            <a:custGeom>
              <a:avLst/>
              <a:gdLst>
                <a:gd name="connsiteX0" fmla="*/ 0 w 748703"/>
                <a:gd name="connsiteY0" fmla="*/ 3068 h 233202"/>
                <a:gd name="connsiteX1" fmla="*/ 70574 w 748703"/>
                <a:gd name="connsiteY1" fmla="*/ 0 h 233202"/>
                <a:gd name="connsiteX2" fmla="*/ 748703 w 748703"/>
                <a:gd name="connsiteY2" fmla="*/ 233202 h 23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8703" h="233202">
                  <a:moveTo>
                    <a:pt x="0" y="3068"/>
                  </a:moveTo>
                  <a:lnTo>
                    <a:pt x="70574" y="0"/>
                  </a:lnTo>
                  <a:lnTo>
                    <a:pt x="748703" y="233202"/>
                  </a:lnTo>
                </a:path>
              </a:pathLst>
            </a:custGeom>
            <a:noFill/>
            <a:ln w="127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3436671" y="4415509"/>
              <a:ext cx="567665" cy="619828"/>
            </a:xfrm>
            <a:custGeom>
              <a:avLst/>
              <a:gdLst>
                <a:gd name="connsiteX0" fmla="*/ 567665 w 567665"/>
                <a:gd name="connsiteY0" fmla="*/ 0 h 619828"/>
                <a:gd name="connsiteX1" fmla="*/ 567665 w 567665"/>
                <a:gd name="connsiteY1" fmla="*/ 70574 h 619828"/>
                <a:gd name="connsiteX2" fmla="*/ 408105 w 567665"/>
                <a:gd name="connsiteY2" fmla="*/ 309914 h 619828"/>
                <a:gd name="connsiteX3" fmla="*/ 138081 w 567665"/>
                <a:gd name="connsiteY3" fmla="*/ 619828 h 619828"/>
                <a:gd name="connsiteX4" fmla="*/ 0 w 567665"/>
                <a:gd name="connsiteY4" fmla="*/ 592212 h 61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665" h="619828">
                  <a:moveTo>
                    <a:pt x="567665" y="0"/>
                  </a:moveTo>
                  <a:lnTo>
                    <a:pt x="567665" y="70574"/>
                  </a:lnTo>
                  <a:lnTo>
                    <a:pt x="408105" y="309914"/>
                  </a:lnTo>
                  <a:lnTo>
                    <a:pt x="138081" y="619828"/>
                  </a:lnTo>
                  <a:lnTo>
                    <a:pt x="0" y="592212"/>
                  </a:lnTo>
                </a:path>
              </a:pathLst>
            </a:custGeom>
            <a:noFill/>
            <a:ln w="127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2583640" y="3350754"/>
              <a:ext cx="610623" cy="828484"/>
            </a:xfrm>
            <a:custGeom>
              <a:avLst/>
              <a:gdLst>
                <a:gd name="connsiteX0" fmla="*/ 610623 w 610623"/>
                <a:gd name="connsiteY0" fmla="*/ 0 h 828484"/>
                <a:gd name="connsiteX1" fmla="*/ 214792 w 610623"/>
                <a:gd name="connsiteY1" fmla="*/ 573802 h 828484"/>
                <a:gd name="connsiteX2" fmla="*/ 190245 w 610623"/>
                <a:gd name="connsiteY2" fmla="*/ 629034 h 828484"/>
                <a:gd name="connsiteX3" fmla="*/ 0 w 610623"/>
                <a:gd name="connsiteY3" fmla="*/ 828484 h 82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0623" h="828484">
                  <a:moveTo>
                    <a:pt x="610623" y="0"/>
                  </a:moveTo>
                  <a:lnTo>
                    <a:pt x="214792" y="573802"/>
                  </a:lnTo>
                  <a:lnTo>
                    <a:pt x="190245" y="629034"/>
                  </a:lnTo>
                  <a:lnTo>
                    <a:pt x="0" y="828484"/>
                  </a:lnTo>
                </a:path>
              </a:pathLst>
            </a:custGeom>
            <a:noFill/>
            <a:ln w="1270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" name="Text Box 38"/>
          <p:cNvSpPr txBox="1">
            <a:spLocks noChangeArrowheads="1"/>
          </p:cNvSpPr>
          <p:nvPr/>
        </p:nvSpPr>
        <p:spPr bwMode="auto">
          <a:xfrm>
            <a:off x="125413" y="-31116"/>
            <a:ext cx="3589337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11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9pPr>
          </a:lstStyle>
          <a:p>
            <a:pPr algn="l" rtl="1" eaLnBrk="1" hangingPunct="1">
              <a:spcBef>
                <a:spcPct val="50000"/>
              </a:spcBef>
            </a:pPr>
            <a:r>
              <a:rPr lang="he-IL" altLang="he-IL" sz="1400" b="1" baseline="0" dirty="0">
                <a:solidFill>
                  <a:schemeClr val="bg1">
                    <a:lumMod val="50000"/>
                  </a:schemeClr>
                </a:solidFill>
              </a:rPr>
              <a:t>עקרונות תכנון</a:t>
            </a:r>
            <a:endParaRPr lang="en-US" altLang="he-IL" sz="1400" b="1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4436" y="1926717"/>
            <a:ext cx="8930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1400">
                <a:latin typeface="Miriam" panose="020B0502050101010101" pitchFamily="34" charset="-79"/>
                <a:cs typeface="Miriam" panose="020B0502050101010101" pitchFamily="34" charset="-79"/>
              </a:defRPr>
            </a:lvl1pPr>
          </a:lstStyle>
          <a:p>
            <a:r>
              <a:rPr lang="he-IL" b="1" dirty="0" err="1"/>
              <a:t>קרית</a:t>
            </a:r>
            <a:r>
              <a:rPr lang="he-IL" b="1" dirty="0"/>
              <a:t> אתא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2164" y="397906"/>
            <a:ext cx="6709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 err="1">
                <a:latin typeface="Miriam" panose="020B0502050101010101" pitchFamily="34" charset="-79"/>
                <a:cs typeface="Miriam" panose="020B0502050101010101" pitchFamily="34" charset="-79"/>
              </a:rPr>
              <a:t>קרית</a:t>
            </a: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 </a:t>
            </a:r>
          </a:p>
          <a:p>
            <a:pPr algn="ctr"/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חיים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125" y="3303596"/>
            <a:ext cx="73805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1400">
                <a:latin typeface="Miriam" panose="020B0502050101010101" pitchFamily="34" charset="-79"/>
                <a:cs typeface="Miriam" panose="020B0502050101010101" pitchFamily="34" charset="-79"/>
              </a:defRPr>
            </a:lvl1pPr>
          </a:lstStyle>
          <a:p>
            <a:r>
              <a:rPr lang="he-IL" b="1" dirty="0"/>
              <a:t>חיפה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4803" y="4814777"/>
            <a:ext cx="55451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1400">
                <a:latin typeface="Miriam" panose="020B0502050101010101" pitchFamily="34" charset="-79"/>
                <a:cs typeface="Miriam" panose="020B0502050101010101" pitchFamily="34" charset="-79"/>
              </a:defRPr>
            </a:lvl1pPr>
          </a:lstStyle>
          <a:p>
            <a:r>
              <a:rPr lang="he-IL" b="1" dirty="0"/>
              <a:t>נשר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6667" y="6014475"/>
            <a:ext cx="81185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1400">
                <a:latin typeface="Miriam" panose="020B0502050101010101" pitchFamily="34" charset="-79"/>
                <a:cs typeface="Miriam" panose="020B0502050101010101" pitchFamily="34" charset="-79"/>
              </a:defRPr>
            </a:lvl1pPr>
          </a:lstStyle>
          <a:p>
            <a:r>
              <a:rPr lang="he-IL" b="1" dirty="0"/>
              <a:t>רכסים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2932" y="5220742"/>
            <a:ext cx="73805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1400">
                <a:latin typeface="Miriam" panose="020B0502050101010101" pitchFamily="34" charset="-79"/>
                <a:cs typeface="Miriam" panose="020B0502050101010101" pitchFamily="34" charset="-79"/>
              </a:defRPr>
            </a:lvl1pPr>
          </a:lstStyle>
          <a:p>
            <a:r>
              <a:rPr lang="he-IL" b="1" dirty="0" err="1"/>
              <a:t>איבטין</a:t>
            </a:r>
            <a:endParaRPr lang="he-IL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85074" y="519091"/>
            <a:ext cx="171907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רשת כבישים ראשית</a:t>
            </a:r>
          </a:p>
        </p:txBody>
      </p:sp>
      <p:sp>
        <p:nvSpPr>
          <p:cNvPr id="18" name="TextBox 17"/>
          <p:cNvSpPr txBox="1"/>
          <p:nvPr/>
        </p:nvSpPr>
        <p:spPr>
          <a:xfrm rot="17832700">
            <a:off x="3157398" y="399733"/>
            <a:ext cx="102535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23 - יגאל ידין</a:t>
            </a:r>
          </a:p>
        </p:txBody>
      </p:sp>
      <p:sp>
        <p:nvSpPr>
          <p:cNvPr id="19" name="TextBox 18"/>
          <p:cNvSpPr txBox="1"/>
          <p:nvPr/>
        </p:nvSpPr>
        <p:spPr>
          <a:xfrm rot="18182758">
            <a:off x="4055048" y="624207"/>
            <a:ext cx="102535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4 - ההסתדרות</a:t>
            </a:r>
          </a:p>
        </p:txBody>
      </p:sp>
      <p:sp>
        <p:nvSpPr>
          <p:cNvPr id="20" name="TextBox 19"/>
          <p:cNvSpPr txBox="1"/>
          <p:nvPr/>
        </p:nvSpPr>
        <p:spPr>
          <a:xfrm rot="17882758">
            <a:off x="4793461" y="813920"/>
            <a:ext cx="1178931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22 - עוקף קריות</a:t>
            </a:r>
          </a:p>
        </p:txBody>
      </p:sp>
      <p:sp>
        <p:nvSpPr>
          <p:cNvPr id="21" name="TextBox 20"/>
          <p:cNvSpPr txBox="1"/>
          <p:nvPr/>
        </p:nvSpPr>
        <p:spPr>
          <a:xfrm rot="2835832">
            <a:off x="4012043" y="6060004"/>
            <a:ext cx="478338" cy="307777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75</a:t>
            </a:r>
          </a:p>
        </p:txBody>
      </p:sp>
      <p:sp>
        <p:nvSpPr>
          <p:cNvPr id="22" name="TextBox 21"/>
          <p:cNvSpPr txBox="1"/>
          <p:nvPr/>
        </p:nvSpPr>
        <p:spPr>
          <a:xfrm rot="18321316">
            <a:off x="7404915" y="4006069"/>
            <a:ext cx="359383" cy="307777"/>
          </a:xfrm>
          <a:prstGeom prst="rect">
            <a:avLst/>
          </a:prstGeom>
          <a:solidFill>
            <a:srgbClr val="FFFFFF">
              <a:alpha val="41961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70</a:t>
            </a:r>
          </a:p>
        </p:txBody>
      </p:sp>
      <p:sp>
        <p:nvSpPr>
          <p:cNvPr id="31" name="TextBox 30"/>
          <p:cNvSpPr txBox="1"/>
          <p:nvPr/>
        </p:nvSpPr>
        <p:spPr>
          <a:xfrm rot="738524">
            <a:off x="4493259" y="1785771"/>
            <a:ext cx="1416372" cy="2605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780 - שדרות דגניה</a:t>
            </a:r>
          </a:p>
        </p:txBody>
      </p:sp>
      <p:sp>
        <p:nvSpPr>
          <p:cNvPr id="32" name="TextBox 31"/>
          <p:cNvSpPr txBox="1"/>
          <p:nvPr/>
        </p:nvSpPr>
        <p:spPr>
          <a:xfrm rot="5368601">
            <a:off x="3420847" y="4339750"/>
            <a:ext cx="1998136" cy="4756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772 - שדרת חלוצי </a:t>
            </a:r>
            <a:r>
              <a:rPr lang="he-IL" sz="1200" dirty="0" err="1">
                <a:latin typeface="Miriam" panose="020B0502050101010101" pitchFamily="34" charset="-79"/>
                <a:cs typeface="Miriam" panose="020B0502050101010101" pitchFamily="34" charset="-79"/>
              </a:rPr>
              <a:t>התעשיה</a:t>
            </a:r>
            <a:endParaRPr lang="he-IL" sz="12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33" name="TextBox 32"/>
          <p:cNvSpPr txBox="1"/>
          <p:nvPr/>
        </p:nvSpPr>
        <p:spPr>
          <a:xfrm rot="2996800">
            <a:off x="3033010" y="3711543"/>
            <a:ext cx="770369" cy="2797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דרך נופית</a:t>
            </a:r>
          </a:p>
        </p:txBody>
      </p:sp>
      <p:sp>
        <p:nvSpPr>
          <p:cNvPr id="34" name="TextBox 33"/>
          <p:cNvSpPr txBox="1"/>
          <p:nvPr/>
        </p:nvSpPr>
        <p:spPr>
          <a:xfrm rot="5400000">
            <a:off x="2965264" y="1909487"/>
            <a:ext cx="892221" cy="2518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אריה שנקר</a:t>
            </a:r>
          </a:p>
        </p:txBody>
      </p:sp>
      <p:sp>
        <p:nvSpPr>
          <p:cNvPr id="49" name="Freeform 48"/>
          <p:cNvSpPr/>
          <p:nvPr/>
        </p:nvSpPr>
        <p:spPr>
          <a:xfrm rot="14934186" flipH="1">
            <a:off x="2842121" y="1252435"/>
            <a:ext cx="270124" cy="202844"/>
          </a:xfrm>
          <a:custGeom>
            <a:avLst/>
            <a:gdLst>
              <a:gd name="connsiteX0" fmla="*/ 0 w 353418"/>
              <a:gd name="connsiteY0" fmla="*/ 199148 h 274881"/>
              <a:gd name="connsiteX1" fmla="*/ 137440 w 353418"/>
              <a:gd name="connsiteY1" fmla="*/ 0 h 274881"/>
              <a:gd name="connsiteX2" fmla="*/ 353418 w 353418"/>
              <a:gd name="connsiteY2" fmla="*/ 151465 h 274881"/>
              <a:gd name="connsiteX3" fmla="*/ 260856 w 353418"/>
              <a:gd name="connsiteY3" fmla="*/ 274881 h 274881"/>
              <a:gd name="connsiteX4" fmla="*/ 95367 w 353418"/>
              <a:gd name="connsiteY4" fmla="*/ 159879 h 274881"/>
              <a:gd name="connsiteX5" fmla="*/ 53293 w 353418"/>
              <a:gd name="connsiteY5" fmla="*/ 224392 h 274881"/>
              <a:gd name="connsiteX6" fmla="*/ 0 w 353418"/>
              <a:gd name="connsiteY6" fmla="*/ 199148 h 27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418" h="274881">
                <a:moveTo>
                  <a:pt x="0" y="199148"/>
                </a:moveTo>
                <a:lnTo>
                  <a:pt x="137440" y="0"/>
                </a:lnTo>
                <a:lnTo>
                  <a:pt x="353418" y="151465"/>
                </a:lnTo>
                <a:lnTo>
                  <a:pt x="260856" y="274881"/>
                </a:lnTo>
                <a:lnTo>
                  <a:pt x="95367" y="159879"/>
                </a:lnTo>
                <a:lnTo>
                  <a:pt x="53293" y="224392"/>
                </a:lnTo>
                <a:lnTo>
                  <a:pt x="0" y="199148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Freeform 49"/>
          <p:cNvSpPr/>
          <p:nvPr/>
        </p:nvSpPr>
        <p:spPr>
          <a:xfrm>
            <a:off x="3389176" y="1370487"/>
            <a:ext cx="135073" cy="112101"/>
          </a:xfrm>
          <a:custGeom>
            <a:avLst/>
            <a:gdLst>
              <a:gd name="connsiteX0" fmla="*/ 0 w 412322"/>
              <a:gd name="connsiteY0" fmla="*/ 342199 h 342199"/>
              <a:gd name="connsiteX1" fmla="*/ 258052 w 412322"/>
              <a:gd name="connsiteY1" fmla="*/ 0 h 342199"/>
              <a:gd name="connsiteX2" fmla="*/ 412322 w 412322"/>
              <a:gd name="connsiteY2" fmla="*/ 106587 h 342199"/>
              <a:gd name="connsiteX3" fmla="*/ 314150 w 412322"/>
              <a:gd name="connsiteY3" fmla="*/ 249637 h 342199"/>
              <a:gd name="connsiteX4" fmla="*/ 201953 w 412322"/>
              <a:gd name="connsiteY4" fmla="*/ 179514 h 342199"/>
              <a:gd name="connsiteX5" fmla="*/ 0 w 412322"/>
              <a:gd name="connsiteY5" fmla="*/ 342199 h 342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322" h="342199">
                <a:moveTo>
                  <a:pt x="0" y="342199"/>
                </a:moveTo>
                <a:lnTo>
                  <a:pt x="258052" y="0"/>
                </a:lnTo>
                <a:lnTo>
                  <a:pt x="412322" y="106587"/>
                </a:lnTo>
                <a:lnTo>
                  <a:pt x="314150" y="249637"/>
                </a:lnTo>
                <a:lnTo>
                  <a:pt x="201953" y="179514"/>
                </a:lnTo>
                <a:lnTo>
                  <a:pt x="0" y="342199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TextBox 35"/>
          <p:cNvSpPr txBox="1"/>
          <p:nvPr/>
        </p:nvSpPr>
        <p:spPr>
          <a:xfrm rot="21058475">
            <a:off x="4908475" y="2485871"/>
            <a:ext cx="55399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זבולון</a:t>
            </a:r>
          </a:p>
        </p:txBody>
      </p:sp>
      <p:sp>
        <p:nvSpPr>
          <p:cNvPr id="37" name="TextBox 36"/>
          <p:cNvSpPr txBox="1"/>
          <p:nvPr/>
        </p:nvSpPr>
        <p:spPr>
          <a:xfrm rot="21538475">
            <a:off x="4425866" y="3344632"/>
            <a:ext cx="1166328" cy="2605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רח' נחל </a:t>
            </a:r>
            <a:r>
              <a:rPr lang="he-IL" sz="1200" dirty="0" err="1">
                <a:latin typeface="Miriam" panose="020B0502050101010101" pitchFamily="34" charset="-79"/>
                <a:cs typeface="Miriam" panose="020B0502050101010101" pitchFamily="34" charset="-79"/>
              </a:rPr>
              <a:t>קדרון</a:t>
            </a:r>
            <a:endParaRPr lang="he-IL" sz="12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82350" y="837926"/>
            <a:ext cx="171907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רשת כבישים משנית</a:t>
            </a:r>
          </a:p>
        </p:txBody>
      </p:sp>
      <p:sp>
        <p:nvSpPr>
          <p:cNvPr id="45" name="TextBox 44"/>
          <p:cNvSpPr txBox="1"/>
          <p:nvPr/>
        </p:nvSpPr>
        <p:spPr>
          <a:xfrm rot="3756206">
            <a:off x="4338626" y="6187450"/>
            <a:ext cx="700335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הקישון</a:t>
            </a:r>
          </a:p>
        </p:txBody>
      </p:sp>
      <p:sp>
        <p:nvSpPr>
          <p:cNvPr id="46" name="TextBox 45"/>
          <p:cNvSpPr txBox="1"/>
          <p:nvPr/>
        </p:nvSpPr>
        <p:spPr>
          <a:xfrm rot="3756206">
            <a:off x="5073529" y="5556384"/>
            <a:ext cx="77036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 err="1">
                <a:latin typeface="Miriam" panose="020B0502050101010101" pitchFamily="34" charset="-79"/>
                <a:cs typeface="Miriam" panose="020B0502050101010101" pitchFamily="34" charset="-79"/>
              </a:rPr>
              <a:t>הציפורי</a:t>
            </a:r>
            <a:endParaRPr lang="he-IL" sz="12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47" name="TextBox 46"/>
          <p:cNvSpPr txBox="1"/>
          <p:nvPr/>
        </p:nvSpPr>
        <p:spPr>
          <a:xfrm rot="17796209">
            <a:off x="4498618" y="1104132"/>
            <a:ext cx="636668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הגדורה</a:t>
            </a:r>
          </a:p>
        </p:txBody>
      </p:sp>
      <p:sp>
        <p:nvSpPr>
          <p:cNvPr id="35" name="TextBox 34"/>
          <p:cNvSpPr txBox="1"/>
          <p:nvPr/>
        </p:nvSpPr>
        <p:spPr>
          <a:xfrm rot="17512380">
            <a:off x="1521266" y="2416620"/>
            <a:ext cx="892221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חיבורי נמל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291717" y="1473214"/>
            <a:ext cx="271242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נחלים, בריכות ותעלות מים קיימות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776131" y="4012094"/>
            <a:ext cx="5787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נפתול מוצע</a:t>
            </a:r>
          </a:p>
        </p:txBody>
      </p:sp>
      <p:sp>
        <p:nvSpPr>
          <p:cNvPr id="70" name="TextBox 69"/>
          <p:cNvSpPr txBox="1"/>
          <p:nvPr/>
        </p:nvSpPr>
        <p:spPr>
          <a:xfrm rot="2208667">
            <a:off x="2575359" y="881132"/>
            <a:ext cx="11643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מוצא </a:t>
            </a:r>
            <a:endParaRPr lang="he-IL" sz="1200" dirty="0" smtClean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 algn="ctr"/>
            <a:r>
              <a:rPr lang="he-IL" sz="1200" dirty="0" smtClean="0">
                <a:latin typeface="Miriam" panose="020B0502050101010101" pitchFamily="34" charset="-79"/>
                <a:cs typeface="Miriam" panose="020B0502050101010101" pitchFamily="34" charset="-79"/>
              </a:rPr>
              <a:t>חדש </a:t>
            </a: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מוצע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009031" y="4629143"/>
            <a:ext cx="7703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בריכות מי תהום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947367" y="2780797"/>
            <a:ext cx="20896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חקלאות בממשק עיר-טבע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579128" y="3087335"/>
            <a:ext cx="246529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פארקים ושטחים ירוקים קיימים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949769" y="3405980"/>
            <a:ext cx="2089657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מסדרונות אקולוגיים</a:t>
            </a:r>
          </a:p>
          <a:p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"עיר חובקת טבע"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911026" y="1156733"/>
            <a:ext cx="20896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שדרות ראשיות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291537" y="1793685"/>
            <a:ext cx="1719072" cy="10464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אורבניזם מוטה מים: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מוצא חדש </a:t>
            </a:r>
            <a:r>
              <a:rPr lang="he-IL" sz="1200" dirty="0" smtClean="0">
                <a:latin typeface="Miriam" panose="020B0502050101010101" pitchFamily="34" charset="-79"/>
                <a:cs typeface="Miriam" panose="020B0502050101010101" pitchFamily="34" charset="-79"/>
              </a:rPr>
              <a:t>לקישון</a:t>
            </a:r>
            <a:r>
              <a:rPr lang="en-US" sz="1200" dirty="0" smtClean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200" dirty="0" smtClean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200" dirty="0" smtClean="0">
                <a:latin typeface="Miriam" panose="020B0502050101010101" pitchFamily="34" charset="-79"/>
                <a:cs typeface="Miriam" panose="020B0502050101010101" pitchFamily="34" charset="-79"/>
              </a:rPr>
              <a:t>מרינות ומעגנות</a:t>
            </a:r>
            <a:endParaRPr lang="he-IL" sz="12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בריכות מי תהום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1200" dirty="0">
                <a:latin typeface="Miriam" panose="020B0502050101010101" pitchFamily="34" charset="-79"/>
                <a:cs typeface="Miriam" panose="020B0502050101010101" pitchFamily="34" charset="-79"/>
              </a:rPr>
              <a:t>נפתול מוצע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9563" y="-579121"/>
            <a:ext cx="6964823" cy="766876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3"/>
          <a:stretch/>
        </p:blipFill>
        <p:spPr>
          <a:xfrm>
            <a:off x="22055" y="473937"/>
            <a:ext cx="7333065" cy="606848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6175" y="-45840"/>
            <a:ext cx="8580852" cy="665182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040987" y="5694016"/>
            <a:ext cx="39930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b="1" dirty="0">
                <a:latin typeface="Miriam" panose="020B0502050101010101" pitchFamily="34" charset="-79"/>
                <a:cs typeface="Miriam" panose="020B0502050101010101" pitchFamily="34" charset="-79"/>
              </a:rPr>
              <a:t>"יש מאין" - מ"חור שחור" ללב המטרופולין</a:t>
            </a:r>
          </a:p>
        </p:txBody>
      </p:sp>
    </p:spTree>
    <p:extLst>
      <p:ext uri="{BB962C8B-B14F-4D97-AF65-F5344CB8AC3E}">
        <p14:creationId xmlns:p14="http://schemas.microsoft.com/office/powerpoint/2010/main" val="33659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000"/>
                            </p:stCondLst>
                            <p:childTnLst>
                              <p:par>
                                <p:cTn id="4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69" grpId="0" animBg="1"/>
      <p:bldP spid="69" grpId="1" animBg="1"/>
      <p:bldP spid="71" grpId="0" animBg="1"/>
      <p:bldP spid="71" grpId="1" animBg="1"/>
      <p:bldP spid="72" grpId="0" animBg="1"/>
      <p:bldP spid="72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8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1" grpId="1"/>
      <p:bldP spid="18" grpId="0"/>
      <p:bldP spid="18" grpId="1"/>
      <p:bldP spid="19" grpId="0"/>
      <p:bldP spid="19" grpId="1"/>
      <p:bldP spid="20" grpId="0"/>
      <p:bldP spid="20" grpId="1"/>
      <p:bldP spid="21" grpId="0" animBg="1"/>
      <p:bldP spid="21" grpId="1" animBg="1"/>
      <p:bldP spid="22" grpId="0" animBg="1"/>
      <p:bldP spid="22" grpId="1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49" grpId="0" animBg="1"/>
      <p:bldP spid="49" grpId="1" animBg="1"/>
      <p:bldP spid="50" grpId="0" animBg="1"/>
      <p:bldP spid="50" grpId="1" animBg="1"/>
      <p:bldP spid="36" grpId="0"/>
      <p:bldP spid="36" grpId="1"/>
      <p:bldP spid="37" grpId="0"/>
      <p:bldP spid="37" grpId="1"/>
      <p:bldP spid="38" grpId="0"/>
      <p:bldP spid="38" grpId="1"/>
      <p:bldP spid="45" grpId="0"/>
      <p:bldP spid="45" grpId="1"/>
      <p:bldP spid="46" grpId="0"/>
      <p:bldP spid="46" grpId="1"/>
      <p:bldP spid="47" grpId="0"/>
      <p:bldP spid="47" grpId="1"/>
      <p:bldP spid="35" grpId="0"/>
      <p:bldP spid="35" grpId="1"/>
      <p:bldP spid="53" grpId="0"/>
      <p:bldP spid="53" grpId="1"/>
      <p:bldP spid="67" grpId="0"/>
      <p:bldP spid="67" grpId="1"/>
      <p:bldP spid="70" grpId="0"/>
      <p:bldP spid="70" grpId="1"/>
      <p:bldP spid="81" grpId="0"/>
      <p:bldP spid="81" grpId="1"/>
      <p:bldP spid="84" grpId="0"/>
      <p:bldP spid="84" grpId="1"/>
      <p:bldP spid="86" grpId="0"/>
      <p:bldP spid="86" grpId="1"/>
      <p:bldP spid="90" grpId="0"/>
      <p:bldP spid="90" grpId="1"/>
      <p:bldP spid="100" grpId="0"/>
      <p:bldP spid="100" grpId="1"/>
      <p:bldP spid="101" grpId="0"/>
      <p:bldP spid="101" grpId="1"/>
      <p:bldP spid="39" grpId="0" animBg="1"/>
      <p:bldP spid="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1">
            <a:extLst>
              <a:ext uri="{FF2B5EF4-FFF2-40B4-BE49-F238E27FC236}">
                <a16:creationId xmlns="" xmlns:a16="http://schemas.microsoft.com/office/drawing/2014/main" id="{ADDEAE26-C4D7-47FF-A363-355A3A1CA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3"/>
          <a:stretch/>
        </p:blipFill>
        <p:spPr>
          <a:xfrm>
            <a:off x="22055" y="473937"/>
            <a:ext cx="7333065" cy="6068480"/>
          </a:xfrm>
          <a:prstGeom prst="rect">
            <a:avLst/>
          </a:prstGeom>
        </p:spPr>
      </p:pic>
      <p:sp>
        <p:nvSpPr>
          <p:cNvPr id="3" name="Text Box 38"/>
          <p:cNvSpPr txBox="1">
            <a:spLocks noChangeArrowheads="1"/>
          </p:cNvSpPr>
          <p:nvPr/>
        </p:nvSpPr>
        <p:spPr bwMode="auto">
          <a:xfrm>
            <a:off x="125413" y="60325"/>
            <a:ext cx="3589337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11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9pPr>
          </a:lstStyle>
          <a:p>
            <a:pPr algn="l" rtl="1" eaLnBrk="1" hangingPunct="1">
              <a:spcBef>
                <a:spcPct val="50000"/>
              </a:spcBef>
            </a:pPr>
            <a:r>
              <a:rPr lang="he-IL" altLang="he-IL" sz="1400" b="1" baseline="0" dirty="0">
                <a:solidFill>
                  <a:srgbClr val="A6A6A6"/>
                </a:solidFill>
              </a:rPr>
              <a:t>התכנית המוצעת</a:t>
            </a:r>
            <a:endParaRPr lang="en-US" altLang="he-IL" sz="1400" b="1" baseline="0" dirty="0">
              <a:solidFill>
                <a:srgbClr val="A6A6A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BBF8477-FE9E-4BF0-B9F4-48C48FB607E2}"/>
              </a:ext>
            </a:extLst>
          </p:cNvPr>
          <p:cNvSpPr txBox="1"/>
          <p:nvPr/>
        </p:nvSpPr>
        <p:spPr>
          <a:xfrm>
            <a:off x="6581274" y="472086"/>
            <a:ext cx="2467841" cy="588212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שטח התכנית כ-36,500 דונם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מגורים </a:t>
            </a: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:</a:t>
            </a:r>
            <a:r>
              <a:rPr lang="en-US" sz="1400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400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כ-14,500 דונם</a:t>
            </a:r>
            <a:r>
              <a:rPr lang="en-US" sz="1400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400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כ-80,000 יח"ד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תעסוקה ומסחר</a:t>
            </a: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: </a:t>
            </a:r>
            <a:r>
              <a:rPr lang="en-US" sz="1400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400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כ-6000 דונם</a:t>
            </a:r>
            <a:r>
              <a:rPr lang="en-US" sz="1400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400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כ-1.800,000 מ"ר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שטחים פתוחים:</a:t>
            </a:r>
            <a: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כ-7,000 ד'</a:t>
            </a:r>
            <a:r>
              <a:rPr lang="en-US" sz="1400" dirty="0">
                <a:latin typeface="Miriam" panose="020B0502050101010101" pitchFamily="34" charset="-79"/>
                <a:cs typeface="Miriam" panose="020B0502050101010101" pitchFamily="34" charset="-79"/>
              </a:rPr>
              <a:t> </a:t>
            </a: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פארק מטרופוליני כ-2,200 ד' שטחים פתוחים </a:t>
            </a:r>
          </a:p>
          <a:p>
            <a:pPr>
              <a:lnSpc>
                <a:spcPct val="150000"/>
              </a:lnSpc>
            </a:pPr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>
              <a:lnSpc>
                <a:spcPct val="150000"/>
              </a:lnSpc>
            </a:pPr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>
              <a:lnSpc>
                <a:spcPct val="150000"/>
              </a:lnSpc>
            </a:pPr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>
              <a:lnSpc>
                <a:spcPct val="150000"/>
              </a:lnSpc>
            </a:pPr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>
              <a:lnSpc>
                <a:spcPct val="150000"/>
              </a:lnSpc>
            </a:pPr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>
              <a:lnSpc>
                <a:spcPct val="150000"/>
              </a:lnSpc>
            </a:pPr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>
              <a:lnSpc>
                <a:spcPct val="150000"/>
              </a:lnSpc>
            </a:pPr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>
              <a:lnSpc>
                <a:spcPct val="150000"/>
              </a:lnSpc>
            </a:pPr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pic>
        <p:nvPicPr>
          <p:cNvPr id="8" name="Picture 121">
            <a:extLst>
              <a:ext uri="{FF2B5EF4-FFF2-40B4-BE49-F238E27FC236}">
                <a16:creationId xmlns="" xmlns:a16="http://schemas.microsoft.com/office/drawing/2014/main" id="{20652449-0043-4B10-85E9-D06D1A31FA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6175" y="-45840"/>
            <a:ext cx="8580852" cy="6651823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04AEF069-0744-46A3-8464-72D1A21E1E17}"/>
              </a:ext>
            </a:extLst>
          </p:cNvPr>
          <p:cNvSpPr/>
          <p:nvPr/>
        </p:nvSpPr>
        <p:spPr>
          <a:xfrm>
            <a:off x="6582833" y="5889171"/>
            <a:ext cx="2539112" cy="653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>
            <a:off x="6598786" y="4283571"/>
            <a:ext cx="24503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2400" b="1" dirty="0">
                <a:latin typeface="Miriam" panose="020B0502050101010101" pitchFamily="34" charset="-79"/>
                <a:cs typeface="Miriam" panose="020B0502050101010101" pitchFamily="34" charset="-79"/>
              </a:rPr>
              <a:t>"עיר חובקת טבע"</a:t>
            </a:r>
          </a:p>
        </p:txBody>
      </p:sp>
      <p:grpSp>
        <p:nvGrpSpPr>
          <p:cNvPr id="10" name="Group 1">
            <a:extLst>
              <a:ext uri="{FF2B5EF4-FFF2-40B4-BE49-F238E27FC236}">
                <a16:creationId xmlns="" xmlns:a16="http://schemas.microsoft.com/office/drawing/2014/main" id="{DC71B954-EEBA-4CA0-8FF1-ABFCBE812822}"/>
              </a:ext>
            </a:extLst>
          </p:cNvPr>
          <p:cNvGrpSpPr/>
          <p:nvPr/>
        </p:nvGrpSpPr>
        <p:grpSpPr>
          <a:xfrm>
            <a:off x="5680453" y="5235957"/>
            <a:ext cx="3508985" cy="1306427"/>
            <a:chOff x="14537" y="3016246"/>
            <a:chExt cx="8535141" cy="3221065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75E58EB-5BBE-44D6-A679-90B4D5F01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91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225" b="76077" l="3061" r="80612">
                          <a14:foregroundMark x1="32993" y1="64019" x2="27823" y2="66986"/>
                          <a14:foregroundMark x1="27823" y1="66986" x2="20136" y2="59617"/>
                          <a14:foregroundMark x1="20136" y1="59617" x2="13946" y2="47560"/>
                          <a14:foregroundMark x1="13946" y1="47560" x2="4830" y2="47943"/>
                          <a14:foregroundMark x1="4830" y1="47943" x2="1565" y2="65359"/>
                          <a14:foregroundMark x1="1565" y1="65359" x2="4286" y2="75885"/>
                          <a14:foregroundMark x1="4286" y1="75885" x2="10748" y2="75789"/>
                          <a14:foregroundMark x1="10748" y1="75789" x2="26327" y2="81531"/>
                          <a14:foregroundMark x1="26327" y1="81531" x2="32585" y2="79713"/>
                          <a14:foregroundMark x1="32585" y1="79713" x2="36939" y2="76077"/>
                          <a14:foregroundMark x1="36939" y1="76077" x2="38571" y2="70048"/>
                          <a14:foregroundMark x1="38571" y1="70048" x2="35986" y2="65359"/>
                          <a14:foregroundMark x1="35986" y1="65359" x2="32517" y2="63349"/>
                          <a14:foregroundMark x1="18980" y1="60861" x2="12517" y2="49569"/>
                          <a14:foregroundMark x1="12517" y1="49569" x2="7959" y2="48900"/>
                          <a14:foregroundMark x1="7959" y1="48900" x2="2925" y2="50622"/>
                          <a14:foregroundMark x1="2925" y1="50622" x2="204" y2="57608"/>
                          <a14:foregroundMark x1="204" y1="57608" x2="2721" y2="75981"/>
                          <a14:foregroundMark x1="2721" y1="75981" x2="7755" y2="75215"/>
                          <a14:foregroundMark x1="7755" y1="75215" x2="12109" y2="72632"/>
                          <a14:foregroundMark x1="12109" y1="72632" x2="16395" y2="72153"/>
                          <a14:foregroundMark x1="16395" y1="72153" x2="19524" y2="65933"/>
                          <a14:foregroundMark x1="19524" y1="65933" x2="18844" y2="60670"/>
                          <a14:foregroundMark x1="17483" y1="55407" x2="13878" y2="48421"/>
                          <a14:foregroundMark x1="13878" y1="48421" x2="9524" y2="46890"/>
                          <a14:foregroundMark x1="9524" y1="46890" x2="136" y2="50526"/>
                          <a14:foregroundMark x1="136" y1="50526" x2="748" y2="75502"/>
                          <a14:foregroundMark x1="748" y1="75502" x2="5578" y2="75789"/>
                          <a14:foregroundMark x1="5578" y1="75789" x2="11565" y2="73971"/>
                          <a14:foregroundMark x1="11565" y1="73971" x2="15238" y2="68804"/>
                          <a14:foregroundMark x1="15238" y1="68804" x2="17007" y2="62392"/>
                          <a14:foregroundMark x1="17007" y1="62392" x2="16599" y2="55502"/>
                          <a14:foregroundMark x1="16599" y1="55502" x2="14354" y2="53397"/>
                          <a14:foregroundMark x1="12653" y1="54163" x2="8163" y2="51770"/>
                          <a14:foregroundMark x1="8163" y1="51770" x2="3333" y2="51962"/>
                          <a14:foregroundMark x1="3333" y1="51962" x2="136" y2="57990"/>
                          <a14:foregroundMark x1="136" y1="57990" x2="1497" y2="73493"/>
                          <a14:foregroundMark x1="1497" y1="73493" x2="8367" y2="73876"/>
                          <a14:foregroundMark x1="8367" y1="73876" x2="14354" y2="71579"/>
                          <a14:foregroundMark x1="14354" y1="71579" x2="18163" y2="64880"/>
                          <a14:foregroundMark x1="18163" y1="64880" x2="12653" y2="54258"/>
                          <a14:foregroundMark x1="12653" y1="54258" x2="12517" y2="54163"/>
                          <a14:foregroundMark x1="9048" y1="52919" x2="4150" y2="50144"/>
                          <a14:foregroundMark x1="4150" y1="50144" x2="0" y2="52249"/>
                          <a14:foregroundMark x1="0" y1="52249" x2="1701" y2="79713"/>
                          <a14:foregroundMark x1="1701" y1="79713" x2="5918" y2="77416"/>
                          <a14:foregroundMark x1="5918" y1="77416" x2="10884" y2="65359"/>
                          <a14:foregroundMark x1="10884" y1="65359" x2="11837" y2="58278"/>
                          <a14:foregroundMark x1="11837" y1="58278" x2="8435" y2="53684"/>
                          <a14:foregroundMark x1="8435" y1="53684" x2="8027" y2="52440"/>
                          <a14:foregroundMark x1="7143" y1="52536" x2="2857" y2="53589"/>
                          <a14:foregroundMark x1="2857" y1="53589" x2="204" y2="69187"/>
                          <a14:foregroundMark x1="204" y1="69187" x2="2177" y2="74833"/>
                          <a14:foregroundMark x1="2177" y1="74833" x2="6463" y2="73971"/>
                          <a14:foregroundMark x1="6463" y1="73971" x2="8163" y2="58182"/>
                          <a14:foregroundMark x1="8163" y1="58182" x2="6463" y2="52536"/>
                          <a14:foregroundMark x1="6463" y1="52536" x2="6463" y2="52536"/>
                          <a14:foregroundMark x1="4150" y1="54737" x2="2517" y2="61244"/>
                          <a14:foregroundMark x1="2517" y1="61244" x2="6190" y2="65167"/>
                          <a14:foregroundMark x1="6190" y1="65167" x2="7687" y2="58852"/>
                          <a14:foregroundMark x1="7687" y1="58852" x2="4762" y2="53397"/>
                          <a14:foregroundMark x1="4762" y1="53397" x2="3129" y2="55885"/>
                          <a14:foregroundMark x1="50680" y1="45072" x2="46054" y2="44211"/>
                          <a14:foregroundMark x1="46054" y1="44211" x2="42449" y2="39426"/>
                          <a14:foregroundMark x1="42449" y1="39426" x2="47279" y2="36842"/>
                          <a14:foregroundMark x1="47279" y1="36842" x2="62313" y2="33876"/>
                          <a14:foregroundMark x1="62313" y1="33876" x2="66395" y2="37225"/>
                          <a14:foregroundMark x1="66395" y1="37225" x2="64354" y2="44306"/>
                          <a14:foregroundMark x1="64354" y1="44306" x2="60068" y2="46699"/>
                          <a14:foregroundMark x1="60068" y1="46699" x2="53197" y2="47464"/>
                          <a14:foregroundMark x1="53197" y1="47464" x2="48980" y2="46316"/>
                          <a14:foregroundMark x1="48980" y1="46316" x2="48231" y2="45072"/>
                          <a14:backgroundMark x1="19456" y1="50526" x2="34354" y2="60383"/>
                          <a14:backgroundMark x1="34354" y1="60383" x2="34626" y2="53397"/>
                          <a14:backgroundMark x1="34626" y1="53397" x2="37347" y2="47081"/>
                          <a14:backgroundMark x1="37347" y1="47081" x2="41224" y2="44689"/>
                          <a14:backgroundMark x1="41224" y1="44689" x2="39252" y2="38660"/>
                          <a14:backgroundMark x1="39252" y1="38660" x2="5238" y2="39330"/>
                          <a14:backgroundMark x1="5238" y1="39330" x2="884" y2="46699"/>
                          <a14:backgroundMark x1="884" y1="46699" x2="2773" y2="47941"/>
                          <a14:backgroundMark x1="15821" y1="50533" x2="22789" y2="50813"/>
                          <a14:backgroundMark x1="13442" y1="50438" x2="15108" y2="50505"/>
                          <a14:backgroundMark x1="7587" y1="50203" x2="12760" y2="50411"/>
                          <a14:backgroundMark x1="6122" y1="50144" x2="7388" y2="501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36002" r="21745" b="23711"/>
            <a:stretch/>
          </p:blipFill>
          <p:spPr>
            <a:xfrm>
              <a:off x="14537" y="3016246"/>
              <a:ext cx="8535141" cy="322106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F38D7A7-89FC-4F99-A7CA-4C06A9F22D05}"/>
                </a:ext>
              </a:extLst>
            </p:cNvPr>
            <p:cNvSpPr/>
            <p:nvPr/>
          </p:nvSpPr>
          <p:spPr>
            <a:xfrm>
              <a:off x="95466" y="5727225"/>
              <a:ext cx="1576387" cy="4571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0219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369888"/>
            <a:ext cx="8739962" cy="6170397"/>
            <a:chOff x="1" y="369888"/>
            <a:chExt cx="8739962" cy="61703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947" b="5470"/>
            <a:stretch/>
          </p:blipFill>
          <p:spPr>
            <a:xfrm>
              <a:off x="1" y="369888"/>
              <a:ext cx="8739962" cy="617039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2806"/>
            <a:stretch/>
          </p:blipFill>
          <p:spPr>
            <a:xfrm>
              <a:off x="5206699" y="5790808"/>
              <a:ext cx="1980182" cy="7494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707" y="4964476"/>
            <a:ext cx="1806910" cy="1275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8" y="790886"/>
            <a:ext cx="4958098" cy="552271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266970" y="1587909"/>
            <a:ext cx="717252" cy="768485"/>
          </a:xfrm>
          <a:custGeom>
            <a:avLst/>
            <a:gdLst>
              <a:gd name="connsiteX0" fmla="*/ 0 w 783203"/>
              <a:gd name="connsiteY0" fmla="*/ 290223 h 500932"/>
              <a:gd name="connsiteX1" fmla="*/ 115294 w 783203"/>
              <a:gd name="connsiteY1" fmla="*/ 3976 h 500932"/>
              <a:gd name="connsiteX2" fmla="*/ 174929 w 783203"/>
              <a:gd name="connsiteY2" fmla="*/ 0 h 500932"/>
              <a:gd name="connsiteX3" fmla="*/ 278296 w 783203"/>
              <a:gd name="connsiteY3" fmla="*/ 500932 h 500932"/>
              <a:gd name="connsiteX4" fmla="*/ 421419 w 783203"/>
              <a:gd name="connsiteY4" fmla="*/ 481054 h 500932"/>
              <a:gd name="connsiteX5" fmla="*/ 377687 w 783203"/>
              <a:gd name="connsiteY5" fmla="*/ 123245 h 500932"/>
              <a:gd name="connsiteX6" fmla="*/ 751398 w 783203"/>
              <a:gd name="connsiteY6" fmla="*/ 71562 h 500932"/>
              <a:gd name="connsiteX7" fmla="*/ 783203 w 783203"/>
              <a:gd name="connsiteY7" fmla="*/ 469127 h 500932"/>
              <a:gd name="connsiteX0" fmla="*/ 0 w 783203"/>
              <a:gd name="connsiteY0" fmla="*/ 290223 h 500932"/>
              <a:gd name="connsiteX1" fmla="*/ 115294 w 783203"/>
              <a:gd name="connsiteY1" fmla="*/ 3976 h 500932"/>
              <a:gd name="connsiteX2" fmla="*/ 174929 w 783203"/>
              <a:gd name="connsiteY2" fmla="*/ 0 h 500932"/>
              <a:gd name="connsiteX3" fmla="*/ 278296 w 783203"/>
              <a:gd name="connsiteY3" fmla="*/ 500932 h 500932"/>
              <a:gd name="connsiteX4" fmla="*/ 421419 w 783203"/>
              <a:gd name="connsiteY4" fmla="*/ 481054 h 500932"/>
              <a:gd name="connsiteX5" fmla="*/ 377687 w 783203"/>
              <a:gd name="connsiteY5" fmla="*/ 123245 h 500932"/>
              <a:gd name="connsiteX6" fmla="*/ 516834 w 783203"/>
              <a:gd name="connsiteY6" fmla="*/ 111318 h 500932"/>
              <a:gd name="connsiteX7" fmla="*/ 783203 w 783203"/>
              <a:gd name="connsiteY7" fmla="*/ 469127 h 500932"/>
              <a:gd name="connsiteX0" fmla="*/ 0 w 612250"/>
              <a:gd name="connsiteY0" fmla="*/ 290223 h 655983"/>
              <a:gd name="connsiteX1" fmla="*/ 115294 w 612250"/>
              <a:gd name="connsiteY1" fmla="*/ 3976 h 655983"/>
              <a:gd name="connsiteX2" fmla="*/ 174929 w 612250"/>
              <a:gd name="connsiteY2" fmla="*/ 0 h 655983"/>
              <a:gd name="connsiteX3" fmla="*/ 278296 w 612250"/>
              <a:gd name="connsiteY3" fmla="*/ 500932 h 655983"/>
              <a:gd name="connsiteX4" fmla="*/ 421419 w 612250"/>
              <a:gd name="connsiteY4" fmla="*/ 481054 h 655983"/>
              <a:gd name="connsiteX5" fmla="*/ 377687 w 612250"/>
              <a:gd name="connsiteY5" fmla="*/ 123245 h 655983"/>
              <a:gd name="connsiteX6" fmla="*/ 516834 w 612250"/>
              <a:gd name="connsiteY6" fmla="*/ 111318 h 655983"/>
              <a:gd name="connsiteX7" fmla="*/ 612250 w 612250"/>
              <a:gd name="connsiteY7" fmla="*/ 655983 h 65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250" h="655983">
                <a:moveTo>
                  <a:pt x="0" y="290223"/>
                </a:moveTo>
                <a:lnTo>
                  <a:pt x="115294" y="3976"/>
                </a:lnTo>
                <a:lnTo>
                  <a:pt x="174929" y="0"/>
                </a:lnTo>
                <a:lnTo>
                  <a:pt x="278296" y="500932"/>
                </a:lnTo>
                <a:lnTo>
                  <a:pt x="421419" y="481054"/>
                </a:lnTo>
                <a:lnTo>
                  <a:pt x="377687" y="123245"/>
                </a:lnTo>
                <a:lnTo>
                  <a:pt x="516834" y="111318"/>
                </a:lnTo>
                <a:lnTo>
                  <a:pt x="612250" y="6559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 Box 38"/>
          <p:cNvSpPr txBox="1">
            <a:spLocks noChangeArrowheads="1"/>
          </p:cNvSpPr>
          <p:nvPr/>
        </p:nvSpPr>
        <p:spPr bwMode="auto">
          <a:xfrm>
            <a:off x="16229" y="60325"/>
            <a:ext cx="3589337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11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9pPr>
          </a:lstStyle>
          <a:p>
            <a:pPr algn="l" rtl="1" eaLnBrk="1" hangingPunct="1">
              <a:spcBef>
                <a:spcPct val="50000"/>
              </a:spcBef>
            </a:pPr>
            <a:r>
              <a:rPr lang="he-IL" altLang="he-IL" sz="1400" b="1" baseline="0" dirty="0">
                <a:solidFill>
                  <a:schemeClr val="bg1">
                    <a:lumMod val="50000"/>
                  </a:schemeClr>
                </a:solidFill>
              </a:rPr>
              <a:t>קומפילציה – מרחב המטרופולין</a:t>
            </a:r>
            <a:endParaRPr lang="en-US" altLang="he-IL" sz="1400" b="1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869743" y="750670"/>
            <a:ext cx="4380930" cy="5479533"/>
          </a:xfrm>
          <a:custGeom>
            <a:avLst/>
            <a:gdLst>
              <a:gd name="connsiteX0" fmla="*/ 6824 w 4435522"/>
              <a:gd name="connsiteY0" fmla="*/ 2408830 h 5547815"/>
              <a:gd name="connsiteX1" fmla="*/ 218364 w 4435522"/>
              <a:gd name="connsiteY1" fmla="*/ 2388358 h 5547815"/>
              <a:gd name="connsiteX2" fmla="*/ 614149 w 4435522"/>
              <a:gd name="connsiteY2" fmla="*/ 2306472 h 5547815"/>
              <a:gd name="connsiteX3" fmla="*/ 682388 w 4435522"/>
              <a:gd name="connsiteY3" fmla="*/ 2088107 h 5547815"/>
              <a:gd name="connsiteX4" fmla="*/ 757451 w 4435522"/>
              <a:gd name="connsiteY4" fmla="*/ 1972101 h 5547815"/>
              <a:gd name="connsiteX5" fmla="*/ 798394 w 4435522"/>
              <a:gd name="connsiteY5" fmla="*/ 1944806 h 5547815"/>
              <a:gd name="connsiteX6" fmla="*/ 798394 w 4435522"/>
              <a:gd name="connsiteY6" fmla="*/ 1828800 h 5547815"/>
              <a:gd name="connsiteX7" fmla="*/ 818866 w 4435522"/>
              <a:gd name="connsiteY7" fmla="*/ 1630907 h 5547815"/>
              <a:gd name="connsiteX8" fmla="*/ 893928 w 4435522"/>
              <a:gd name="connsiteY8" fmla="*/ 1514901 h 5547815"/>
              <a:gd name="connsiteX9" fmla="*/ 1037230 w 4435522"/>
              <a:gd name="connsiteY9" fmla="*/ 1330657 h 5547815"/>
              <a:gd name="connsiteX10" fmla="*/ 1078173 w 4435522"/>
              <a:gd name="connsiteY10" fmla="*/ 1139588 h 5547815"/>
              <a:gd name="connsiteX11" fmla="*/ 1091821 w 4435522"/>
              <a:gd name="connsiteY11" fmla="*/ 1071349 h 5547815"/>
              <a:gd name="connsiteX12" fmla="*/ 600501 w 4435522"/>
              <a:gd name="connsiteY12" fmla="*/ 736979 h 5547815"/>
              <a:gd name="connsiteX13" fmla="*/ 518615 w 4435522"/>
              <a:gd name="connsiteY13" fmla="*/ 661916 h 5547815"/>
              <a:gd name="connsiteX14" fmla="*/ 893928 w 4435522"/>
              <a:gd name="connsiteY14" fmla="*/ 272955 h 5547815"/>
              <a:gd name="connsiteX15" fmla="*/ 1098645 w 4435522"/>
              <a:gd name="connsiteY15" fmla="*/ 0 h 5547815"/>
              <a:gd name="connsiteX16" fmla="*/ 1692322 w 4435522"/>
              <a:gd name="connsiteY16" fmla="*/ 484495 h 5547815"/>
              <a:gd name="connsiteX17" fmla="*/ 1726442 w 4435522"/>
              <a:gd name="connsiteY17" fmla="*/ 580030 h 5547815"/>
              <a:gd name="connsiteX18" fmla="*/ 1767385 w 4435522"/>
              <a:gd name="connsiteY18" fmla="*/ 655092 h 5547815"/>
              <a:gd name="connsiteX19" fmla="*/ 2790967 w 4435522"/>
              <a:gd name="connsiteY19" fmla="*/ 1282889 h 5547815"/>
              <a:gd name="connsiteX20" fmla="*/ 2449773 w 4435522"/>
              <a:gd name="connsiteY20" fmla="*/ 1665027 h 5547815"/>
              <a:gd name="connsiteX21" fmla="*/ 2606722 w 4435522"/>
              <a:gd name="connsiteY21" fmla="*/ 1903863 h 5547815"/>
              <a:gd name="connsiteX22" fmla="*/ 2756848 w 4435522"/>
              <a:gd name="connsiteY22" fmla="*/ 1849272 h 5547815"/>
              <a:gd name="connsiteX23" fmla="*/ 2900149 w 4435522"/>
              <a:gd name="connsiteY23" fmla="*/ 2094931 h 5547815"/>
              <a:gd name="connsiteX24" fmla="*/ 2913797 w 4435522"/>
              <a:gd name="connsiteY24" fmla="*/ 2197289 h 5547815"/>
              <a:gd name="connsiteX25" fmla="*/ 2995684 w 4435522"/>
              <a:gd name="connsiteY25" fmla="*/ 2906973 h 5547815"/>
              <a:gd name="connsiteX26" fmla="*/ 4264925 w 4435522"/>
              <a:gd name="connsiteY26" fmla="*/ 3002507 h 5547815"/>
              <a:gd name="connsiteX27" fmla="*/ 4394579 w 4435522"/>
              <a:gd name="connsiteY27" fmla="*/ 3193576 h 5547815"/>
              <a:gd name="connsiteX28" fmla="*/ 4435522 w 4435522"/>
              <a:gd name="connsiteY28" fmla="*/ 4339988 h 5547815"/>
              <a:gd name="connsiteX29" fmla="*/ 3862316 w 4435522"/>
              <a:gd name="connsiteY29" fmla="*/ 4578824 h 5547815"/>
              <a:gd name="connsiteX30" fmla="*/ 3630304 w 4435522"/>
              <a:gd name="connsiteY30" fmla="*/ 4647063 h 5547815"/>
              <a:gd name="connsiteX31" fmla="*/ 3405116 w 4435522"/>
              <a:gd name="connsiteY31" fmla="*/ 4797188 h 5547815"/>
              <a:gd name="connsiteX32" fmla="*/ 3111689 w 4435522"/>
              <a:gd name="connsiteY32" fmla="*/ 5029200 h 5547815"/>
              <a:gd name="connsiteX33" fmla="*/ 2661313 w 4435522"/>
              <a:gd name="connsiteY33" fmla="*/ 5240740 h 5547815"/>
              <a:gd name="connsiteX34" fmla="*/ 2347415 w 4435522"/>
              <a:gd name="connsiteY34" fmla="*/ 5438633 h 5547815"/>
              <a:gd name="connsiteX35" fmla="*/ 2183642 w 4435522"/>
              <a:gd name="connsiteY35" fmla="*/ 5547815 h 5547815"/>
              <a:gd name="connsiteX36" fmla="*/ 1869743 w 4435522"/>
              <a:gd name="connsiteY36" fmla="*/ 5233916 h 5547815"/>
              <a:gd name="connsiteX37" fmla="*/ 1630907 w 4435522"/>
              <a:gd name="connsiteY37" fmla="*/ 4858603 h 5547815"/>
              <a:gd name="connsiteX38" fmla="*/ 1405719 w 4435522"/>
              <a:gd name="connsiteY38" fmla="*/ 4537881 h 5547815"/>
              <a:gd name="connsiteX39" fmla="*/ 1262418 w 4435522"/>
              <a:gd name="connsiteY39" fmla="*/ 4401403 h 5547815"/>
              <a:gd name="connsiteX40" fmla="*/ 859809 w 4435522"/>
              <a:gd name="connsiteY40" fmla="*/ 4053385 h 5547815"/>
              <a:gd name="connsiteX41" fmla="*/ 470848 w 4435522"/>
              <a:gd name="connsiteY41" fmla="*/ 3739487 h 5547815"/>
              <a:gd name="connsiteX42" fmla="*/ 307075 w 4435522"/>
              <a:gd name="connsiteY42" fmla="*/ 3398292 h 5547815"/>
              <a:gd name="connsiteX43" fmla="*/ 225188 w 4435522"/>
              <a:gd name="connsiteY43" fmla="*/ 3091218 h 5547815"/>
              <a:gd name="connsiteX44" fmla="*/ 102358 w 4435522"/>
              <a:gd name="connsiteY44" fmla="*/ 2879678 h 5547815"/>
              <a:gd name="connsiteX45" fmla="*/ 88710 w 4435522"/>
              <a:gd name="connsiteY45" fmla="*/ 2702257 h 5547815"/>
              <a:gd name="connsiteX46" fmla="*/ 102358 w 4435522"/>
              <a:gd name="connsiteY46" fmla="*/ 2565779 h 5547815"/>
              <a:gd name="connsiteX47" fmla="*/ 68239 w 4435522"/>
              <a:gd name="connsiteY47" fmla="*/ 2511188 h 5547815"/>
              <a:gd name="connsiteX48" fmla="*/ 0 w 4435522"/>
              <a:gd name="connsiteY48" fmla="*/ 2477069 h 5547815"/>
              <a:gd name="connsiteX49" fmla="*/ 6824 w 4435522"/>
              <a:gd name="connsiteY49" fmla="*/ 2408830 h 554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435522" h="5547815">
                <a:moveTo>
                  <a:pt x="6824" y="2408830"/>
                </a:moveTo>
                <a:lnTo>
                  <a:pt x="218364" y="2388358"/>
                </a:lnTo>
                <a:lnTo>
                  <a:pt x="614149" y="2306472"/>
                </a:lnTo>
                <a:lnTo>
                  <a:pt x="682388" y="2088107"/>
                </a:lnTo>
                <a:lnTo>
                  <a:pt x="757451" y="1972101"/>
                </a:lnTo>
                <a:lnTo>
                  <a:pt x="798394" y="1944806"/>
                </a:lnTo>
                <a:lnTo>
                  <a:pt x="798394" y="1828800"/>
                </a:lnTo>
                <a:lnTo>
                  <a:pt x="818866" y="1630907"/>
                </a:lnTo>
                <a:lnTo>
                  <a:pt x="893928" y="1514901"/>
                </a:lnTo>
                <a:lnTo>
                  <a:pt x="1037230" y="1330657"/>
                </a:lnTo>
                <a:lnTo>
                  <a:pt x="1078173" y="1139588"/>
                </a:lnTo>
                <a:lnTo>
                  <a:pt x="1091821" y="1071349"/>
                </a:lnTo>
                <a:lnTo>
                  <a:pt x="600501" y="736979"/>
                </a:lnTo>
                <a:lnTo>
                  <a:pt x="518615" y="661916"/>
                </a:lnTo>
                <a:lnTo>
                  <a:pt x="893928" y="272955"/>
                </a:lnTo>
                <a:lnTo>
                  <a:pt x="1098645" y="0"/>
                </a:lnTo>
                <a:lnTo>
                  <a:pt x="1692322" y="484495"/>
                </a:lnTo>
                <a:lnTo>
                  <a:pt x="1726442" y="580030"/>
                </a:lnTo>
                <a:lnTo>
                  <a:pt x="1767385" y="655092"/>
                </a:lnTo>
                <a:lnTo>
                  <a:pt x="2790967" y="1282889"/>
                </a:lnTo>
                <a:lnTo>
                  <a:pt x="2449773" y="1665027"/>
                </a:lnTo>
                <a:lnTo>
                  <a:pt x="2606722" y="1903863"/>
                </a:lnTo>
                <a:lnTo>
                  <a:pt x="2756848" y="1849272"/>
                </a:lnTo>
                <a:lnTo>
                  <a:pt x="2900149" y="2094931"/>
                </a:lnTo>
                <a:lnTo>
                  <a:pt x="2913797" y="2197289"/>
                </a:lnTo>
                <a:lnTo>
                  <a:pt x="2995684" y="2906973"/>
                </a:lnTo>
                <a:lnTo>
                  <a:pt x="4264925" y="3002507"/>
                </a:lnTo>
                <a:lnTo>
                  <a:pt x="4394579" y="3193576"/>
                </a:lnTo>
                <a:lnTo>
                  <a:pt x="4435522" y="4339988"/>
                </a:lnTo>
                <a:lnTo>
                  <a:pt x="3862316" y="4578824"/>
                </a:lnTo>
                <a:lnTo>
                  <a:pt x="3630304" y="4647063"/>
                </a:lnTo>
                <a:lnTo>
                  <a:pt x="3405116" y="4797188"/>
                </a:lnTo>
                <a:lnTo>
                  <a:pt x="3111689" y="5029200"/>
                </a:lnTo>
                <a:lnTo>
                  <a:pt x="2661313" y="5240740"/>
                </a:lnTo>
                <a:lnTo>
                  <a:pt x="2347415" y="5438633"/>
                </a:lnTo>
                <a:lnTo>
                  <a:pt x="2183642" y="5547815"/>
                </a:lnTo>
                <a:lnTo>
                  <a:pt x="1869743" y="5233916"/>
                </a:lnTo>
                <a:lnTo>
                  <a:pt x="1630907" y="4858603"/>
                </a:lnTo>
                <a:lnTo>
                  <a:pt x="1405719" y="4537881"/>
                </a:lnTo>
                <a:lnTo>
                  <a:pt x="1262418" y="4401403"/>
                </a:lnTo>
                <a:lnTo>
                  <a:pt x="859809" y="4053385"/>
                </a:lnTo>
                <a:lnTo>
                  <a:pt x="470848" y="3739487"/>
                </a:lnTo>
                <a:lnTo>
                  <a:pt x="307075" y="3398292"/>
                </a:lnTo>
                <a:lnTo>
                  <a:pt x="225188" y="3091218"/>
                </a:lnTo>
                <a:lnTo>
                  <a:pt x="102358" y="2879678"/>
                </a:lnTo>
                <a:lnTo>
                  <a:pt x="88710" y="2702257"/>
                </a:lnTo>
                <a:lnTo>
                  <a:pt x="102358" y="2565779"/>
                </a:lnTo>
                <a:lnTo>
                  <a:pt x="68239" y="2511188"/>
                </a:lnTo>
                <a:lnTo>
                  <a:pt x="0" y="2477069"/>
                </a:lnTo>
                <a:lnTo>
                  <a:pt x="6824" y="2408830"/>
                </a:lnTo>
                <a:close/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 Box 38"/>
          <p:cNvSpPr txBox="1">
            <a:spLocks noChangeArrowheads="1"/>
          </p:cNvSpPr>
          <p:nvPr/>
        </p:nvSpPr>
        <p:spPr bwMode="auto">
          <a:xfrm>
            <a:off x="16229" y="60325"/>
            <a:ext cx="3589337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11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9pPr>
          </a:lstStyle>
          <a:p>
            <a:pPr algn="l" rtl="1" eaLnBrk="1" hangingPunct="1">
              <a:spcBef>
                <a:spcPct val="50000"/>
              </a:spcBef>
            </a:pPr>
            <a:r>
              <a:rPr lang="he-IL" altLang="he-IL" sz="1400" b="1" baseline="0" dirty="0">
                <a:solidFill>
                  <a:schemeClr val="bg1">
                    <a:lumMod val="50000"/>
                  </a:schemeClr>
                </a:solidFill>
              </a:rPr>
              <a:t>קומפילציה – </a:t>
            </a:r>
            <a:r>
              <a:rPr lang="he-IL" altLang="he-IL" sz="1400" b="1" baseline="0" dirty="0" err="1">
                <a:solidFill>
                  <a:schemeClr val="bg1">
                    <a:lumMod val="50000"/>
                  </a:schemeClr>
                </a:solidFill>
              </a:rPr>
              <a:t>תשריט</a:t>
            </a:r>
            <a:r>
              <a:rPr lang="he-IL" altLang="he-IL" sz="1400" b="1" baseline="0" dirty="0">
                <a:solidFill>
                  <a:schemeClr val="bg1">
                    <a:lumMod val="50000"/>
                  </a:schemeClr>
                </a:solidFill>
              </a:rPr>
              <a:t> מוצע</a:t>
            </a:r>
            <a:endParaRPr lang="en-US" altLang="he-IL" sz="1400" b="1" baseline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3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="" xmlns:a16="http://schemas.microsoft.com/office/drawing/2014/main" id="{92477E4D-B3D7-46ED-BB80-E789F644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86" y="729615"/>
            <a:ext cx="9152886" cy="538183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10E72477-833F-4145-ABA0-C661FD34B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6" y="729615"/>
            <a:ext cx="9135114" cy="537295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074BDAE0-B63A-48FE-8148-9A984D8028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9615"/>
            <a:ext cx="9144000" cy="5381838"/>
          </a:xfrm>
          <a:prstGeom prst="rect">
            <a:avLst/>
          </a:prstGeom>
        </p:spPr>
      </p:pic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8333" y="60325"/>
            <a:ext cx="3589337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11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9pPr>
          </a:lstStyle>
          <a:p>
            <a:pPr algn="l" rtl="1" eaLnBrk="1" hangingPunct="1">
              <a:spcBef>
                <a:spcPct val="50000"/>
              </a:spcBef>
            </a:pPr>
            <a:r>
              <a:rPr lang="he-IL" altLang="he-IL" sz="1400" baseline="0" dirty="0"/>
              <a:t>מפרץ חיפה - היום ומחר</a:t>
            </a:r>
            <a:endParaRPr lang="en-US" altLang="he-IL" sz="1400" baseline="0" dirty="0"/>
          </a:p>
        </p:txBody>
      </p:sp>
    </p:spTree>
    <p:extLst>
      <p:ext uri="{BB962C8B-B14F-4D97-AF65-F5344CB8AC3E}">
        <p14:creationId xmlns:p14="http://schemas.microsoft.com/office/powerpoint/2010/main" val="20802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547" y="325299"/>
            <a:ext cx="4349330" cy="6220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38">
            <a:extLst>
              <a:ext uri="{FF2B5EF4-FFF2-40B4-BE49-F238E27FC236}">
                <a16:creationId xmlns:a16="http://schemas.microsoft.com/office/drawing/2014/main" xmlns="" id="{BE7A5E01-A1F4-40E9-9F6D-A75728B5B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60325"/>
            <a:ext cx="3589337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11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he-IL" altLang="he-IL" sz="1400" b="1" baseline="0" dirty="0">
                <a:solidFill>
                  <a:srgbClr val="A6A6A6"/>
                </a:solidFill>
              </a:rPr>
              <a:t>ממשק "עיר-נחל-נמל-ים" - מוקדים</a:t>
            </a:r>
            <a:endParaRPr lang="en-US" altLang="he-IL" sz="1400" b="1" baseline="0" dirty="0">
              <a:solidFill>
                <a:srgbClr val="A6A6A6"/>
              </a:solidFill>
            </a:endParaRPr>
          </a:p>
        </p:txBody>
      </p:sp>
      <p:grpSp>
        <p:nvGrpSpPr>
          <p:cNvPr id="24" name="קבוצה 23">
            <a:extLst>
              <a:ext uri="{FF2B5EF4-FFF2-40B4-BE49-F238E27FC236}">
                <a16:creationId xmlns:a16="http://schemas.microsoft.com/office/drawing/2014/main" xmlns="" id="{8893141B-E71B-43C4-8B66-BAFE63EB18A2}"/>
              </a:ext>
            </a:extLst>
          </p:cNvPr>
          <p:cNvGrpSpPr/>
          <p:nvPr/>
        </p:nvGrpSpPr>
        <p:grpSpPr>
          <a:xfrm>
            <a:off x="5979617" y="6071860"/>
            <a:ext cx="580290" cy="338554"/>
            <a:chOff x="5915819" y="5965531"/>
            <a:chExt cx="580290" cy="338554"/>
          </a:xfrm>
        </p:grpSpPr>
        <p:cxnSp>
          <p:nvCxnSpPr>
            <p:cNvPr id="5" name="Straight Arrow Connector 4"/>
            <p:cNvCxnSpPr>
              <a:cxnSpLocks/>
              <a:stCxn id="7" idx="2"/>
            </p:cNvCxnSpPr>
            <p:nvPr/>
          </p:nvCxnSpPr>
          <p:spPr>
            <a:xfrm flipV="1">
              <a:off x="6144419" y="6189785"/>
              <a:ext cx="351690" cy="114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915819" y="5965531"/>
              <a:ext cx="457200" cy="33855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600" dirty="0">
                  <a:latin typeface="Miriam" panose="020B0502050101010101" pitchFamily="34" charset="-79"/>
                  <a:cs typeface="Miriam" panose="020B0502050101010101" pitchFamily="34" charset="-79"/>
                </a:rPr>
                <a:t>צ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4EE6E0-7167-4CBC-9ED4-F149C864B525}"/>
              </a:ext>
            </a:extLst>
          </p:cNvPr>
          <p:cNvSpPr txBox="1"/>
          <p:nvPr/>
        </p:nvSpPr>
        <p:spPr>
          <a:xfrm rot="16200000">
            <a:off x="4134728" y="1998623"/>
            <a:ext cx="1425539" cy="276999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חלוצי </a:t>
            </a:r>
            <a:r>
              <a:rPr lang="he-IL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התעשיה</a:t>
            </a:r>
            <a:endParaRPr lang="he-I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4EE6E0-7167-4CBC-9ED4-F149C864B525}"/>
              </a:ext>
            </a:extLst>
          </p:cNvPr>
          <p:cNvSpPr txBox="1"/>
          <p:nvPr/>
        </p:nvSpPr>
        <p:spPr>
          <a:xfrm rot="16200000">
            <a:off x="5521684" y="1905075"/>
            <a:ext cx="885148" cy="276999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אריה שנקר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4EE6E0-7167-4CBC-9ED4-F149C864B525}"/>
              </a:ext>
            </a:extLst>
          </p:cNvPr>
          <p:cNvSpPr txBox="1"/>
          <p:nvPr/>
        </p:nvSpPr>
        <p:spPr>
          <a:xfrm rot="21596163">
            <a:off x="5063321" y="2050268"/>
            <a:ext cx="570039" cy="315323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מרינה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4EE6E0-7167-4CBC-9ED4-F149C864B525}"/>
              </a:ext>
            </a:extLst>
          </p:cNvPr>
          <p:cNvSpPr txBox="1"/>
          <p:nvPr/>
        </p:nvSpPr>
        <p:spPr>
          <a:xfrm rot="21596163">
            <a:off x="5030574" y="1236211"/>
            <a:ext cx="855410" cy="276999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טיילת חוף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4EE6E0-7167-4CBC-9ED4-F149C864B525}"/>
              </a:ext>
            </a:extLst>
          </p:cNvPr>
          <p:cNvSpPr txBox="1"/>
          <p:nvPr/>
        </p:nvSpPr>
        <p:spPr>
          <a:xfrm rot="21596163">
            <a:off x="3376120" y="2195132"/>
            <a:ext cx="650630" cy="461665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שדה תעופה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4EE6E0-7167-4CBC-9ED4-F149C864B525}"/>
              </a:ext>
            </a:extLst>
          </p:cNvPr>
          <p:cNvSpPr txBox="1"/>
          <p:nvPr/>
        </p:nvSpPr>
        <p:spPr>
          <a:xfrm rot="20900577">
            <a:off x="3007422" y="3056512"/>
            <a:ext cx="1037490" cy="276999"/>
          </a:xfrm>
          <a:prstGeom prst="rect">
            <a:avLst/>
          </a:prstGeom>
          <a:solidFill>
            <a:srgbClr val="FFFFFF">
              <a:alpha val="14902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יגאל ידין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F4EE6E0-7167-4CBC-9ED4-F149C864B525}"/>
              </a:ext>
            </a:extLst>
          </p:cNvPr>
          <p:cNvSpPr txBox="1"/>
          <p:nvPr/>
        </p:nvSpPr>
        <p:spPr>
          <a:xfrm rot="900000">
            <a:off x="3283355" y="3621395"/>
            <a:ext cx="1041252" cy="276999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מסילת רכבת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4EE6E0-7167-4CBC-9ED4-F149C864B525}"/>
              </a:ext>
            </a:extLst>
          </p:cNvPr>
          <p:cNvSpPr txBox="1"/>
          <p:nvPr/>
        </p:nvSpPr>
        <p:spPr>
          <a:xfrm rot="18933252">
            <a:off x="3751814" y="4331980"/>
            <a:ext cx="1389948" cy="276999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מוצא חדש לקישון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4EE6E0-7167-4CBC-9ED4-F149C864B525}"/>
              </a:ext>
            </a:extLst>
          </p:cNvPr>
          <p:cNvSpPr txBox="1"/>
          <p:nvPr/>
        </p:nvSpPr>
        <p:spPr>
          <a:xfrm rot="294303">
            <a:off x="5163688" y="5097167"/>
            <a:ext cx="1122947" cy="276999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ההסתדרות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4EE6E0-7167-4CBC-9ED4-F149C864B525}"/>
              </a:ext>
            </a:extLst>
          </p:cNvPr>
          <p:cNvSpPr txBox="1"/>
          <p:nvPr/>
        </p:nvSpPr>
        <p:spPr>
          <a:xfrm rot="2310465">
            <a:off x="3889520" y="5416899"/>
            <a:ext cx="1122947" cy="276999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כביש 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4EE6E0-7167-4CBC-9ED4-F149C864B525}"/>
              </a:ext>
            </a:extLst>
          </p:cNvPr>
          <p:cNvSpPr txBox="1"/>
          <p:nvPr/>
        </p:nvSpPr>
        <p:spPr>
          <a:xfrm rot="294303">
            <a:off x="5314590" y="5605862"/>
            <a:ext cx="697261" cy="276999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הגדורה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F2DB65-AB45-41FC-833B-ADF756FF8229}"/>
              </a:ext>
            </a:extLst>
          </p:cNvPr>
          <p:cNvSpPr txBox="1"/>
          <p:nvPr/>
        </p:nvSpPr>
        <p:spPr>
          <a:xfrm>
            <a:off x="6753797" y="1251238"/>
            <a:ext cx="1815459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כיכר הים</a:t>
            </a:r>
            <a:endParaRPr lang="en-US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81CF6A4-CBA3-43FF-B327-92013600BA7E}"/>
              </a:ext>
            </a:extLst>
          </p:cNvPr>
          <p:cNvSpPr txBox="1"/>
          <p:nvPr/>
        </p:nvSpPr>
        <p:spPr>
          <a:xfrm>
            <a:off x="6364533" y="5152061"/>
            <a:ext cx="2204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מרכז תרבות </a:t>
            </a:r>
            <a: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000" dirty="0">
                <a:latin typeface="Miriam" panose="020B0502050101010101" pitchFamily="34" charset="-79"/>
                <a:cs typeface="Miriam" panose="020B0502050101010101" pitchFamily="34" charset="-79"/>
              </a:rPr>
              <a:t>חלוצי התעשייה וההסתדרות</a:t>
            </a:r>
            <a:endParaRPr lang="en-US" sz="10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8C99349-FF07-4C49-AD89-601DA062B231}"/>
              </a:ext>
            </a:extLst>
          </p:cNvPr>
          <p:cNvSpPr txBox="1"/>
          <p:nvPr/>
        </p:nvSpPr>
        <p:spPr>
          <a:xfrm>
            <a:off x="125413" y="2304439"/>
            <a:ext cx="2249711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מסחר ותעסוקה בזיקה נמלית</a:t>
            </a:r>
            <a:endParaRPr lang="en-US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2079DEC-B393-4FC5-B371-335E145D138E}"/>
              </a:ext>
            </a:extLst>
          </p:cNvPr>
          <p:cNvSpPr txBox="1"/>
          <p:nvPr/>
        </p:nvSpPr>
        <p:spPr>
          <a:xfrm>
            <a:off x="6729635" y="1777153"/>
            <a:ext cx="1815459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מרינה עירונית</a:t>
            </a:r>
            <a:endParaRPr lang="en-US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DE9213-75D3-46AB-AF27-3632D1AC33F1}"/>
              </a:ext>
            </a:extLst>
          </p:cNvPr>
          <p:cNvSpPr txBox="1"/>
          <p:nvPr/>
        </p:nvSpPr>
        <p:spPr>
          <a:xfrm>
            <a:off x="6364534" y="2727824"/>
            <a:ext cx="2204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הכיכר המרכזית</a:t>
            </a:r>
            <a: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000" dirty="0">
                <a:latin typeface="Miriam" panose="020B0502050101010101" pitchFamily="34" charset="-79"/>
                <a:cs typeface="Miriam" panose="020B0502050101010101" pitchFamily="34" charset="-79"/>
              </a:rPr>
              <a:t>חלוצי התעשייה ויגאל ידין</a:t>
            </a:r>
            <a:endParaRPr lang="en-US" sz="10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6117BEB-42C7-4799-98BF-2B228B8C813D}"/>
              </a:ext>
            </a:extLst>
          </p:cNvPr>
          <p:cNvSpPr txBox="1"/>
          <p:nvPr/>
        </p:nvSpPr>
        <p:spPr>
          <a:xfrm>
            <a:off x="6364535" y="3546077"/>
            <a:ext cx="2204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מרכז שלטוני</a:t>
            </a:r>
            <a: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  <a:t/>
            </a:r>
            <a:br>
              <a:rPr lang="en-US" sz="1400" b="1" dirty="0">
                <a:latin typeface="Miriam" panose="020B0502050101010101" pitchFamily="34" charset="-79"/>
                <a:cs typeface="Miriam" panose="020B0502050101010101" pitchFamily="34" charset="-79"/>
              </a:rPr>
            </a:br>
            <a:r>
              <a:rPr lang="he-IL" sz="1000" dirty="0">
                <a:latin typeface="Miriam" panose="020B0502050101010101" pitchFamily="34" charset="-79"/>
                <a:cs typeface="Miriam" panose="020B0502050101010101" pitchFamily="34" charset="-79"/>
              </a:rPr>
              <a:t>חלוצי התעשייה ואריה שנקר</a:t>
            </a:r>
            <a:endParaRPr lang="en-US" sz="10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B94B460-E522-4FE3-AFEA-BD362E70FFC3}"/>
              </a:ext>
            </a:extLst>
          </p:cNvPr>
          <p:cNvSpPr txBox="1"/>
          <p:nvPr/>
        </p:nvSpPr>
        <p:spPr>
          <a:xfrm>
            <a:off x="6729635" y="3095967"/>
            <a:ext cx="1815459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מעגנה עירונית</a:t>
            </a:r>
            <a:endParaRPr lang="en-US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E616B54-DA66-44C0-976E-E030D53BF09D}"/>
              </a:ext>
            </a:extLst>
          </p:cNvPr>
          <p:cNvSpPr txBox="1"/>
          <p:nvPr/>
        </p:nvSpPr>
        <p:spPr>
          <a:xfrm>
            <a:off x="559665" y="1855793"/>
            <a:ext cx="1815459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טיילת נופית</a:t>
            </a:r>
            <a:endParaRPr lang="en-US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3F06F47-6D86-4293-A511-9264C26169CF}"/>
              </a:ext>
            </a:extLst>
          </p:cNvPr>
          <p:cNvSpPr txBox="1"/>
          <p:nvPr/>
        </p:nvSpPr>
        <p:spPr>
          <a:xfrm>
            <a:off x="152401" y="4304483"/>
            <a:ext cx="2222724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פארק לאורך הגדורה והקישון</a:t>
            </a:r>
            <a:endParaRPr lang="en-US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cxnSp>
        <p:nvCxnSpPr>
          <p:cNvPr id="6" name="מחבר חץ ישר 5">
            <a:extLst>
              <a:ext uri="{FF2B5EF4-FFF2-40B4-BE49-F238E27FC236}">
                <a16:creationId xmlns:a16="http://schemas.microsoft.com/office/drawing/2014/main" xmlns="" id="{83DB625C-EB2C-49DE-8F82-BDD1EE5813C7}"/>
              </a:ext>
            </a:extLst>
          </p:cNvPr>
          <p:cNvCxnSpPr>
            <a:cxnSpLocks/>
          </p:cNvCxnSpPr>
          <p:nvPr/>
        </p:nvCxnSpPr>
        <p:spPr>
          <a:xfrm flipH="1">
            <a:off x="4901202" y="1611197"/>
            <a:ext cx="35764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 חץ ישר 32">
            <a:extLst>
              <a:ext uri="{FF2B5EF4-FFF2-40B4-BE49-F238E27FC236}">
                <a16:creationId xmlns:a16="http://schemas.microsoft.com/office/drawing/2014/main" xmlns="" id="{8B8CEDC5-F137-44B3-9D0B-853A698E4DEF}"/>
              </a:ext>
            </a:extLst>
          </p:cNvPr>
          <p:cNvCxnSpPr>
            <a:cxnSpLocks/>
          </p:cNvCxnSpPr>
          <p:nvPr/>
        </p:nvCxnSpPr>
        <p:spPr>
          <a:xfrm flipH="1">
            <a:off x="5663220" y="2147374"/>
            <a:ext cx="28144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מחבר חץ ישר 34">
            <a:extLst>
              <a:ext uri="{FF2B5EF4-FFF2-40B4-BE49-F238E27FC236}">
                <a16:creationId xmlns:a16="http://schemas.microsoft.com/office/drawing/2014/main" xmlns="" id="{E7D344E1-C5A9-49A0-A94D-1D6FF02378E0}"/>
              </a:ext>
            </a:extLst>
          </p:cNvPr>
          <p:cNvCxnSpPr>
            <a:cxnSpLocks/>
          </p:cNvCxnSpPr>
          <p:nvPr/>
        </p:nvCxnSpPr>
        <p:spPr>
          <a:xfrm flipH="1">
            <a:off x="4847497" y="3150738"/>
            <a:ext cx="363019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מחבר חץ ישר 36">
            <a:extLst>
              <a:ext uri="{FF2B5EF4-FFF2-40B4-BE49-F238E27FC236}">
                <a16:creationId xmlns:a16="http://schemas.microsoft.com/office/drawing/2014/main" xmlns="" id="{31FA37C2-829C-4719-8332-6E9869DA19E1}"/>
              </a:ext>
            </a:extLst>
          </p:cNvPr>
          <p:cNvCxnSpPr>
            <a:cxnSpLocks/>
          </p:cNvCxnSpPr>
          <p:nvPr/>
        </p:nvCxnSpPr>
        <p:spPr>
          <a:xfrm flipH="1">
            <a:off x="6066358" y="3421912"/>
            <a:ext cx="24113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חץ ישר 38">
            <a:extLst>
              <a:ext uri="{FF2B5EF4-FFF2-40B4-BE49-F238E27FC236}">
                <a16:creationId xmlns:a16="http://schemas.microsoft.com/office/drawing/2014/main" xmlns="" id="{32E7B47E-65CA-416F-A3DD-BFA25D8F62DF}"/>
              </a:ext>
            </a:extLst>
          </p:cNvPr>
          <p:cNvCxnSpPr>
            <a:cxnSpLocks/>
          </p:cNvCxnSpPr>
          <p:nvPr/>
        </p:nvCxnSpPr>
        <p:spPr>
          <a:xfrm flipH="1" flipV="1">
            <a:off x="5348340" y="3964805"/>
            <a:ext cx="3129355" cy="330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מחבר חץ ישר 40">
            <a:extLst>
              <a:ext uri="{FF2B5EF4-FFF2-40B4-BE49-F238E27FC236}">
                <a16:creationId xmlns:a16="http://schemas.microsoft.com/office/drawing/2014/main" xmlns="" id="{66091DDB-CB31-436D-A5C3-0A0E55047DB1}"/>
              </a:ext>
            </a:extLst>
          </p:cNvPr>
          <p:cNvCxnSpPr>
            <a:cxnSpLocks/>
          </p:cNvCxnSpPr>
          <p:nvPr/>
        </p:nvCxnSpPr>
        <p:spPr>
          <a:xfrm flipH="1">
            <a:off x="5039922" y="5596043"/>
            <a:ext cx="341454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מחבר חץ ישר 49">
            <a:extLst>
              <a:ext uri="{FF2B5EF4-FFF2-40B4-BE49-F238E27FC236}">
                <a16:creationId xmlns:a16="http://schemas.microsoft.com/office/drawing/2014/main" xmlns="" id="{85B4A0C7-263D-42F7-BF77-22E05578B9E5}"/>
              </a:ext>
            </a:extLst>
          </p:cNvPr>
          <p:cNvCxnSpPr>
            <a:cxnSpLocks/>
          </p:cNvCxnSpPr>
          <p:nvPr/>
        </p:nvCxnSpPr>
        <p:spPr>
          <a:xfrm>
            <a:off x="1270591" y="2212208"/>
            <a:ext cx="145134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מחבר חץ ישר 52">
            <a:extLst>
              <a:ext uri="{FF2B5EF4-FFF2-40B4-BE49-F238E27FC236}">
                <a16:creationId xmlns:a16="http://schemas.microsoft.com/office/drawing/2014/main" xmlns="" id="{42539C4B-57C9-480B-B870-ED9C00FCAE04}"/>
              </a:ext>
            </a:extLst>
          </p:cNvPr>
          <p:cNvCxnSpPr>
            <a:cxnSpLocks/>
          </p:cNvCxnSpPr>
          <p:nvPr/>
        </p:nvCxnSpPr>
        <p:spPr>
          <a:xfrm>
            <a:off x="276909" y="2639719"/>
            <a:ext cx="4624293" cy="10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מחבר חץ ישר 55">
            <a:extLst>
              <a:ext uri="{FF2B5EF4-FFF2-40B4-BE49-F238E27FC236}">
                <a16:creationId xmlns:a16="http://schemas.microsoft.com/office/drawing/2014/main" xmlns="" id="{3CE1346B-8E27-4E7E-A4D6-DF0277B3B6DF}"/>
              </a:ext>
            </a:extLst>
          </p:cNvPr>
          <p:cNvCxnSpPr>
            <a:cxnSpLocks/>
          </p:cNvCxnSpPr>
          <p:nvPr/>
        </p:nvCxnSpPr>
        <p:spPr>
          <a:xfrm>
            <a:off x="276909" y="4692794"/>
            <a:ext cx="35270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8BDB660-4D7F-4005-AA1A-B1D7D25B10F5}"/>
              </a:ext>
            </a:extLst>
          </p:cNvPr>
          <p:cNvSpPr txBox="1"/>
          <p:nvPr/>
        </p:nvSpPr>
        <p:spPr>
          <a:xfrm>
            <a:off x="122367" y="2639719"/>
            <a:ext cx="2249710" cy="388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עורף נמל - מרכזים לוגיסטיים</a:t>
            </a:r>
            <a:endParaRPr lang="en-US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cxnSp>
        <p:nvCxnSpPr>
          <p:cNvPr id="58" name="מחבר חץ ישר 57">
            <a:extLst>
              <a:ext uri="{FF2B5EF4-FFF2-40B4-BE49-F238E27FC236}">
                <a16:creationId xmlns:a16="http://schemas.microsoft.com/office/drawing/2014/main" xmlns="" id="{026F6908-9934-4313-921A-02337F5D02EB}"/>
              </a:ext>
            </a:extLst>
          </p:cNvPr>
          <p:cNvCxnSpPr>
            <a:cxnSpLocks/>
          </p:cNvCxnSpPr>
          <p:nvPr/>
        </p:nvCxnSpPr>
        <p:spPr>
          <a:xfrm flipV="1">
            <a:off x="276909" y="2985502"/>
            <a:ext cx="429484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0EEAC96C-7122-46A8-8405-2C031E9E651A}"/>
              </a:ext>
            </a:extLst>
          </p:cNvPr>
          <p:cNvSpPr txBox="1"/>
          <p:nvPr/>
        </p:nvSpPr>
        <p:spPr>
          <a:xfrm rot="21596163">
            <a:off x="3465342" y="557241"/>
            <a:ext cx="650630" cy="461665"/>
          </a:xfrm>
          <a:prstGeom prst="rect">
            <a:avLst/>
          </a:prstGeom>
          <a:solidFill>
            <a:srgbClr val="FFFFFF">
              <a:alpha val="10196"/>
            </a:srgbClr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rPr>
              <a:t>נמל המפרץ</a:t>
            </a:r>
          </a:p>
        </p:txBody>
      </p:sp>
    </p:spTree>
    <p:extLst>
      <p:ext uri="{BB962C8B-B14F-4D97-AF65-F5344CB8AC3E}">
        <p14:creationId xmlns:p14="http://schemas.microsoft.com/office/powerpoint/2010/main" val="21038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8">
            <a:extLst>
              <a:ext uri="{FF2B5EF4-FFF2-40B4-BE49-F238E27FC236}">
                <a16:creationId xmlns:a16="http://schemas.microsoft.com/office/drawing/2014/main" xmlns="" id="{BE7A5E01-A1F4-40E9-9F6D-A75728B5B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60325"/>
            <a:ext cx="3589337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1111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Courier New" pitchFamily="49" charset="0"/>
                <a:cs typeface="Miriam" pitchFamily="34" charset="-79"/>
              </a:defRPr>
            </a:lvl9pPr>
          </a:lstStyle>
          <a:p>
            <a:pPr algn="l" rtl="1" eaLnBrk="1" hangingPunct="1">
              <a:spcBef>
                <a:spcPct val="50000"/>
              </a:spcBef>
            </a:pPr>
            <a:r>
              <a:rPr lang="he-IL" altLang="he-IL" sz="1400" b="1" baseline="0" dirty="0">
                <a:solidFill>
                  <a:srgbClr val="A6A6A6"/>
                </a:solidFill>
              </a:rPr>
              <a:t>הנפתול החדש בפארק</a:t>
            </a:r>
            <a:endParaRPr lang="en-US" altLang="he-IL" sz="1400" b="1" baseline="0" dirty="0">
              <a:solidFill>
                <a:srgbClr val="A6A6A6"/>
              </a:solidFill>
            </a:endParaRPr>
          </a:p>
        </p:txBody>
      </p:sp>
      <p:grpSp>
        <p:nvGrpSpPr>
          <p:cNvPr id="18" name="קבוצה 17"/>
          <p:cNvGrpSpPr/>
          <p:nvPr/>
        </p:nvGrpSpPr>
        <p:grpSpPr>
          <a:xfrm>
            <a:off x="174728" y="168643"/>
            <a:ext cx="6328317" cy="6341101"/>
            <a:chOff x="1489178" y="168643"/>
            <a:chExt cx="6328317" cy="63411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9178" y="440224"/>
              <a:ext cx="6275565" cy="60695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>
              <a:off x="6312877" y="5740821"/>
              <a:ext cx="1002322" cy="461665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בריכות </a:t>
              </a:r>
            </a:p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דגים קימות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>
              <a:off x="1778976" y="3862193"/>
              <a:ext cx="876300" cy="64633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בריכות </a:t>
              </a:r>
            </a:p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מי תהום קיימות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>
              <a:off x="4209893" y="4744359"/>
              <a:ext cx="724215" cy="461665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נפתול מוצע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>
              <a:off x="3714750" y="5600144"/>
              <a:ext cx="911627" cy="461665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פארק מטרופוליני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>
              <a:off x="2628900" y="2995950"/>
              <a:ext cx="911627" cy="461665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פארק מטרופוליני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 rot="16194226">
              <a:off x="4522043" y="622820"/>
              <a:ext cx="1370020" cy="461665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שדרות חלוצי </a:t>
              </a:r>
              <a:r>
                <a:rPr lang="he-IL" sz="1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התעשיה</a:t>
              </a:r>
              <a:endPara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riam" panose="020B0502050101010101" pitchFamily="34" charset="-79"/>
                <a:cs typeface="Miriam" panose="020B0502050101010101" pitchFamily="34" charset="-79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>
              <a:off x="6421317" y="2219911"/>
              <a:ext cx="1002322" cy="646331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תעלת ההגנה/מעבר אקולוגי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>
              <a:off x="5736718" y="4975191"/>
              <a:ext cx="684599" cy="461665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מעבר אקולוגי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>
              <a:off x="7111041" y="5950943"/>
              <a:ext cx="706454" cy="461665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נחל ציפורי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>
              <a:off x="3290888" y="4142243"/>
              <a:ext cx="622364" cy="441453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נחל</a:t>
              </a:r>
            </a:p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הקישון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 rot="18501487">
              <a:off x="1550380" y="3163594"/>
              <a:ext cx="911627" cy="228925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תעלת נשר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>
              <a:off x="4123589" y="3470315"/>
              <a:ext cx="859109" cy="461665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אי המוזיאונים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F4EE6E0-7167-4CBC-9ED4-F149C864B525}"/>
                </a:ext>
              </a:extLst>
            </p:cNvPr>
            <p:cNvSpPr txBox="1"/>
            <p:nvPr/>
          </p:nvSpPr>
          <p:spPr>
            <a:xfrm rot="20216805">
              <a:off x="3253399" y="5065352"/>
              <a:ext cx="828752" cy="276999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riam" panose="020B0502050101010101" pitchFamily="34" charset="-79"/>
                  <a:cs typeface="Miriam" panose="020B0502050101010101" pitchFamily="34" charset="-79"/>
                </a:rPr>
                <a:t>דרך נופית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88963" y="479233"/>
            <a:ext cx="2398277" cy="49587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600" b="1" dirty="0">
                <a:latin typeface="Miriam" panose="020B0502050101010101" pitchFamily="34" charset="-79"/>
                <a:cs typeface="Miriam" panose="020B0502050101010101" pitchFamily="34" charset="-79"/>
              </a:rPr>
              <a:t>ממשק עיר טבע</a:t>
            </a:r>
          </a:p>
          <a:p>
            <a:pPr>
              <a:lnSpc>
                <a:spcPct val="150000"/>
              </a:lnSpc>
            </a:pP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על השדרה המרכזית, שדרת חלוצי התעשייה, בממשק הפארק המטרופוליני, נחל הקישון </a:t>
            </a:r>
            <a:r>
              <a:rPr lang="he-IL" sz="1400" dirty="0" err="1">
                <a:latin typeface="Miriam" panose="020B0502050101010101" pitchFamily="34" charset="-79"/>
                <a:cs typeface="Miriam" panose="020B0502050101010101" pitchFamily="34" charset="-79"/>
              </a:rPr>
              <a:t>והציפורי</a:t>
            </a: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, המסדרונות האקולוגיים והעיר - מוצע פיתוח נפתול חדש שיהווה </a:t>
            </a: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אתנחתא ירוקה ושלווה בלב העיר.</a:t>
            </a:r>
            <a:endParaRPr lang="he-IL" sz="1600" b="1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>
              <a:lnSpc>
                <a:spcPct val="150000"/>
              </a:lnSpc>
            </a:pPr>
            <a:endParaRPr lang="he-IL" sz="1400" dirty="0">
              <a:latin typeface="Miriam" panose="020B0502050101010101" pitchFamily="34" charset="-79"/>
              <a:cs typeface="Miriam" panose="020B0502050101010101" pitchFamily="34" charset="-79"/>
            </a:endParaRPr>
          </a:p>
          <a:p>
            <a:pPr>
              <a:lnSpc>
                <a:spcPct val="150000"/>
              </a:lnSpc>
            </a:pP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הנפתול המוצע מהווה חלק מפתרון הניקוז במרחב</a:t>
            </a:r>
          </a:p>
          <a:p>
            <a:pPr>
              <a:lnSpc>
                <a:spcPct val="150000"/>
              </a:lnSpc>
            </a:pP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ויוצר אי - </a:t>
            </a:r>
            <a:r>
              <a:rPr lang="he-IL" sz="1400" b="1" dirty="0">
                <a:latin typeface="Miriam" panose="020B0502050101010101" pitchFamily="34" charset="-79"/>
                <a:cs typeface="Miriam" panose="020B0502050101010101" pitchFamily="34" charset="-79"/>
              </a:rPr>
              <a:t>"אי המוזיאונים": חוויה אורבנית בלב הפארק </a:t>
            </a:r>
            <a:r>
              <a:rPr lang="he-IL" sz="1400" dirty="0">
                <a:latin typeface="Miriam" panose="020B0502050101010101" pitchFamily="34" charset="-79"/>
                <a:cs typeface="Miriam" panose="020B0502050101010101" pitchFamily="34" charset="-79"/>
              </a:rPr>
              <a:t>בשילוב מבני ציבור על עירוניים ומגורים ייחודיים על המים. </a:t>
            </a:r>
            <a:endParaRPr lang="he-IL" sz="1400" b="1" dirty="0"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21" name="תיבת טקסט 5">
            <a:extLst>
              <a:ext uri="{FF2B5EF4-FFF2-40B4-BE49-F238E27FC236}">
                <a16:creationId xmlns:a16="http://schemas.microsoft.com/office/drawing/2014/main" xmlns="" id="{8F52DA79-E045-4D24-ABF5-55166B67D8CB}"/>
              </a:ext>
            </a:extLst>
          </p:cNvPr>
          <p:cNvSpPr txBox="1"/>
          <p:nvPr/>
        </p:nvSpPr>
        <p:spPr>
          <a:xfrm>
            <a:off x="2746007" y="3105489"/>
            <a:ext cx="28522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ריכוז מבני ציבור </a:t>
            </a: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- יצירת מוקד עניין עירוני </a:t>
            </a:r>
          </a:p>
          <a:p>
            <a:endParaRPr lang="he-IL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70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="" xmlns:a16="http://schemas.microsoft.com/office/drawing/2014/main" id="{EB7B5FB6-5DC0-45B6-BC7D-F9142BB658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9615"/>
            <a:ext cx="9144000" cy="539877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AF95660E-21E7-4777-AB8F-9EA1332C95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9615"/>
            <a:ext cx="9144000" cy="539877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99884B50-6885-4747-BB12-61C4C2AC93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0250"/>
            <a:ext cx="91440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6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יער-קורין 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יער-קורין 2016</Template>
  <TotalTime>28704</TotalTime>
  <Words>497</Words>
  <Application>Microsoft Office PowerPoint</Application>
  <PresentationFormat>‫הצגה על המסך (4:3)</PresentationFormat>
  <Paragraphs>145</Paragraphs>
  <Slides>12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9" baseType="lpstr">
      <vt:lpstr>Arial</vt:lpstr>
      <vt:lpstr>Calibri</vt:lpstr>
      <vt:lpstr>Courier New</vt:lpstr>
      <vt:lpstr>Gisha</vt:lpstr>
      <vt:lpstr>Miriam</vt:lpstr>
      <vt:lpstr>Wingdings</vt:lpstr>
      <vt:lpstr>יער-קורין 2016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owner1</dc:creator>
  <cp:lastModifiedBy>Yossi Sorogon</cp:lastModifiedBy>
  <cp:revision>1612</cp:revision>
  <cp:lastPrinted>2018-10-29T14:10:06Z</cp:lastPrinted>
  <dcterms:created xsi:type="dcterms:W3CDTF">2017-11-14T07:49:46Z</dcterms:created>
  <dcterms:modified xsi:type="dcterms:W3CDTF">2019-11-11T10:30:00Z</dcterms:modified>
</cp:coreProperties>
</file>